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475" r:id="rId5"/>
    <p:sldId id="2478" r:id="rId6"/>
    <p:sldId id="2479" r:id="rId7"/>
  </p:sldIdLst>
  <p:sldSz cx="12192000" cy="6858000"/>
  <p:notesSz cx="6805613" cy="99441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54FCA01-AFCE-8FFA-C761-67036DC48EB0}" name="Halfdan Reschat" initials="HR" userId="S::hre@netcompany.com::467a6496-062d-4432-9ddf-68eb906023c4" providerId="AD"/>
  <p188:author id="{3301FA39-4FF4-98AE-6E7E-929B42558D4F}" name="Halfdan Reschat" initials="HR" userId="S-1-5-21-1538251691-1472482740-4168457394-9457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lfdan Reschat" initials="HR" lastIdx="1" clrIdx="0">
    <p:extLst>
      <p:ext uri="{19B8F6BF-5375-455C-9EA6-DF929625EA0E}">
        <p15:presenceInfo xmlns:p15="http://schemas.microsoft.com/office/powerpoint/2012/main" userId="S-1-5-21-1538251691-1472482740-4168457394-9457" providerId="AD"/>
      </p:ext>
    </p:extLst>
  </p:cmAuthor>
  <p:cmAuthor id="2" name="Kristian Jørgensen" initials="KJ" lastIdx="2" clrIdx="1">
    <p:extLst>
      <p:ext uri="{19B8F6BF-5375-455C-9EA6-DF929625EA0E}">
        <p15:presenceInfo xmlns:p15="http://schemas.microsoft.com/office/powerpoint/2012/main" userId="S-1-5-21-2100284113-1573851820-878952375-305965" providerId="AD"/>
      </p:ext>
    </p:extLst>
  </p:cmAuthor>
  <p:cmAuthor id="3" name="Jesper Weng Haar" initials="JWH" lastIdx="4" clrIdx="2">
    <p:extLst>
      <p:ext uri="{19B8F6BF-5375-455C-9EA6-DF929625EA0E}">
        <p15:presenceInfo xmlns:p15="http://schemas.microsoft.com/office/powerpoint/2012/main" userId="S-1-5-21-2100284113-1573851820-878952375-22197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CCCD"/>
    <a:srgbClr val="C3E4E8"/>
    <a:srgbClr val="4DC58D"/>
    <a:srgbClr val="C2E4D7"/>
    <a:srgbClr val="48BB4F"/>
    <a:srgbClr val="C1E0C6"/>
    <a:srgbClr val="70AD47"/>
    <a:srgbClr val="C9DBC1"/>
    <a:srgbClr val="5B9BD5"/>
    <a:srgbClr val="C4D5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84913" autoAdjust="0"/>
  </p:normalViewPr>
  <p:slideViewPr>
    <p:cSldViewPr snapToGrid="0">
      <p:cViewPr varScale="1">
        <p:scale>
          <a:sx n="97" d="100"/>
          <a:sy n="97" d="100"/>
        </p:scale>
        <p:origin x="936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42" Type="http://schemas.microsoft.com/office/2018/10/relationships/authors" Target="authors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7E5321-611E-4A81-A981-EB70C4F593A9}" type="doc">
      <dgm:prSet loTypeId="urn:microsoft.com/office/officeart/2005/8/layout/funnel1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da-DK"/>
        </a:p>
      </dgm:t>
    </dgm:pt>
    <dgm:pt modelId="{9177BFA4-F729-43F2-9F99-60AEA26EDBBB}">
      <dgm:prSet phldrT="[Tekst]"/>
      <dgm:spPr/>
      <dgm:t>
        <a:bodyPr/>
        <a:lstStyle/>
        <a:p>
          <a:r>
            <a:rPr lang="da-DK" dirty="0"/>
            <a:t>MT</a:t>
          </a:r>
        </a:p>
      </dgm:t>
    </dgm:pt>
    <dgm:pt modelId="{9E0E8EF4-FA9A-4496-9576-227E80AB818D}" type="parTrans" cxnId="{2B9622AA-779E-442A-8EF2-AAD13E12AC77}">
      <dgm:prSet/>
      <dgm:spPr/>
      <dgm:t>
        <a:bodyPr/>
        <a:lstStyle/>
        <a:p>
          <a:endParaRPr lang="da-DK"/>
        </a:p>
      </dgm:t>
    </dgm:pt>
    <dgm:pt modelId="{1C7F84E6-1654-4673-8D0A-3E340A8F9C7A}" type="sibTrans" cxnId="{2B9622AA-779E-442A-8EF2-AAD13E12AC77}">
      <dgm:prSet/>
      <dgm:spPr/>
      <dgm:t>
        <a:bodyPr/>
        <a:lstStyle/>
        <a:p>
          <a:endParaRPr lang="da-DK"/>
        </a:p>
      </dgm:t>
    </dgm:pt>
    <dgm:pt modelId="{56DA72EF-F016-4A3C-817A-CCA3D578B282}">
      <dgm:prSet phldrT="[Tekst]"/>
      <dgm:spPr/>
      <dgm:t>
        <a:bodyPr/>
        <a:lstStyle/>
        <a:p>
          <a:r>
            <a:rPr lang="da-DK" dirty="0"/>
            <a:t>MB</a:t>
          </a:r>
        </a:p>
      </dgm:t>
    </dgm:pt>
    <dgm:pt modelId="{0414AA05-8CDE-455B-B591-049F847DE2E4}" type="parTrans" cxnId="{5648818A-E096-46A6-B1C7-18A6C3EC5776}">
      <dgm:prSet/>
      <dgm:spPr/>
      <dgm:t>
        <a:bodyPr/>
        <a:lstStyle/>
        <a:p>
          <a:endParaRPr lang="da-DK"/>
        </a:p>
      </dgm:t>
    </dgm:pt>
    <dgm:pt modelId="{2ADEBF02-0494-4598-BEAD-9CD2D15498CB}" type="sibTrans" cxnId="{5648818A-E096-46A6-B1C7-18A6C3EC5776}">
      <dgm:prSet/>
      <dgm:spPr/>
      <dgm:t>
        <a:bodyPr/>
        <a:lstStyle/>
        <a:p>
          <a:endParaRPr lang="da-DK"/>
        </a:p>
      </dgm:t>
    </dgm:pt>
    <dgm:pt modelId="{4C35570E-A162-4533-9601-D7D35F00C67A}">
      <dgm:prSet phldrT="[Tekst]"/>
      <dgm:spPr/>
      <dgm:t>
        <a:bodyPr/>
        <a:lstStyle/>
        <a:p>
          <a:r>
            <a:rPr lang="da-DK" dirty="0"/>
            <a:t>INPUT</a:t>
          </a:r>
        </a:p>
      </dgm:t>
    </dgm:pt>
    <dgm:pt modelId="{E36E4243-15AF-4302-BF42-20EDECE52F78}" type="parTrans" cxnId="{A50F450D-C36F-472B-BCAF-9ADD09E5FD5D}">
      <dgm:prSet/>
      <dgm:spPr/>
      <dgm:t>
        <a:bodyPr/>
        <a:lstStyle/>
        <a:p>
          <a:endParaRPr lang="da-DK"/>
        </a:p>
      </dgm:t>
    </dgm:pt>
    <dgm:pt modelId="{80DC138D-C099-497E-A339-DDEE00B21F38}" type="sibTrans" cxnId="{A50F450D-C36F-472B-BCAF-9ADD09E5FD5D}">
      <dgm:prSet/>
      <dgm:spPr/>
      <dgm:t>
        <a:bodyPr/>
        <a:lstStyle/>
        <a:p>
          <a:endParaRPr lang="da-DK"/>
        </a:p>
      </dgm:t>
    </dgm:pt>
    <dgm:pt modelId="{E30B074F-B180-4179-9B06-B3969597D78D}">
      <dgm:prSet phldrT="[Tekst]"/>
      <dgm:spPr/>
      <dgm:t>
        <a:bodyPr/>
        <a:lstStyle/>
        <a:p>
          <a:endParaRPr lang="da-DK" dirty="0"/>
        </a:p>
      </dgm:t>
    </dgm:pt>
    <dgm:pt modelId="{F61AE06E-8296-454E-8009-61B5A98E8EDE}" type="parTrans" cxnId="{A2BCD919-9D65-43DF-A3E0-1187854444B2}">
      <dgm:prSet/>
      <dgm:spPr/>
      <dgm:t>
        <a:bodyPr/>
        <a:lstStyle/>
        <a:p>
          <a:endParaRPr lang="da-DK"/>
        </a:p>
      </dgm:t>
    </dgm:pt>
    <dgm:pt modelId="{222FDAF0-8724-40EA-BE93-CB6BA6F9FEC3}" type="sibTrans" cxnId="{A2BCD919-9D65-43DF-A3E0-1187854444B2}">
      <dgm:prSet/>
      <dgm:spPr/>
      <dgm:t>
        <a:bodyPr/>
        <a:lstStyle/>
        <a:p>
          <a:endParaRPr lang="da-DK"/>
        </a:p>
      </dgm:t>
    </dgm:pt>
    <dgm:pt modelId="{46C3BFA3-7521-4095-9AB2-9DF41A811447}" type="pres">
      <dgm:prSet presAssocID="{C27E5321-611E-4A81-A981-EB70C4F593A9}" presName="Name0" presStyleCnt="0">
        <dgm:presLayoutVars>
          <dgm:chMax val="4"/>
          <dgm:resizeHandles val="exact"/>
        </dgm:presLayoutVars>
      </dgm:prSet>
      <dgm:spPr/>
    </dgm:pt>
    <dgm:pt modelId="{BF75709E-BC86-4754-B1E2-C62BDCA4038A}" type="pres">
      <dgm:prSet presAssocID="{C27E5321-611E-4A81-A981-EB70C4F593A9}" presName="ellipse" presStyleLbl="trBgShp" presStyleIdx="0" presStyleCnt="1"/>
      <dgm:spPr/>
    </dgm:pt>
    <dgm:pt modelId="{4D69DA09-F177-40D1-B6D2-984818449AB7}" type="pres">
      <dgm:prSet presAssocID="{C27E5321-611E-4A81-A981-EB70C4F593A9}" presName="arrow1" presStyleLbl="fgShp" presStyleIdx="0" presStyleCnt="1"/>
      <dgm:spPr/>
    </dgm:pt>
    <dgm:pt modelId="{5014A83B-C5A9-4022-BB2E-1CFBBFF4EE6D}" type="pres">
      <dgm:prSet presAssocID="{C27E5321-611E-4A81-A981-EB70C4F593A9}" presName="rectangle" presStyleLbl="revTx" presStyleIdx="0" presStyleCnt="1">
        <dgm:presLayoutVars>
          <dgm:bulletEnabled val="1"/>
        </dgm:presLayoutVars>
      </dgm:prSet>
      <dgm:spPr/>
    </dgm:pt>
    <dgm:pt modelId="{ADE17CBB-4583-42B3-A48F-34B41A4B48CF}" type="pres">
      <dgm:prSet presAssocID="{56DA72EF-F016-4A3C-817A-CCA3D578B282}" presName="item1" presStyleLbl="node1" presStyleIdx="0" presStyleCnt="3">
        <dgm:presLayoutVars>
          <dgm:bulletEnabled val="1"/>
        </dgm:presLayoutVars>
      </dgm:prSet>
      <dgm:spPr/>
    </dgm:pt>
    <dgm:pt modelId="{FF6A1E6D-C4D2-49EA-8F5A-4B04EB5DEAA0}" type="pres">
      <dgm:prSet presAssocID="{4C35570E-A162-4533-9601-D7D35F00C67A}" presName="item2" presStyleLbl="node1" presStyleIdx="1" presStyleCnt="3">
        <dgm:presLayoutVars>
          <dgm:bulletEnabled val="1"/>
        </dgm:presLayoutVars>
      </dgm:prSet>
      <dgm:spPr/>
    </dgm:pt>
    <dgm:pt modelId="{E07B7220-62AB-4DE3-8979-2B18FAB0F497}" type="pres">
      <dgm:prSet presAssocID="{E30B074F-B180-4179-9B06-B3969597D78D}" presName="item3" presStyleLbl="node1" presStyleIdx="2" presStyleCnt="3">
        <dgm:presLayoutVars>
          <dgm:bulletEnabled val="1"/>
        </dgm:presLayoutVars>
      </dgm:prSet>
      <dgm:spPr/>
    </dgm:pt>
    <dgm:pt modelId="{BB02B810-F789-4CA7-9585-B5D88F123C0F}" type="pres">
      <dgm:prSet presAssocID="{C27E5321-611E-4A81-A981-EB70C4F593A9}" presName="funnel" presStyleLbl="trAlignAcc1" presStyleIdx="0" presStyleCnt="1" custLinFactNeighborX="-195" custLinFactNeighborY="94"/>
      <dgm:spPr/>
    </dgm:pt>
  </dgm:ptLst>
  <dgm:cxnLst>
    <dgm:cxn modelId="{6896A407-10B0-41F1-8D95-B75FBC3EEF4B}" type="presOf" srcId="{C27E5321-611E-4A81-A981-EB70C4F593A9}" destId="{46C3BFA3-7521-4095-9AB2-9DF41A811447}" srcOrd="0" destOrd="0" presId="urn:microsoft.com/office/officeart/2005/8/layout/funnel1"/>
    <dgm:cxn modelId="{A50F450D-C36F-472B-BCAF-9ADD09E5FD5D}" srcId="{C27E5321-611E-4A81-A981-EB70C4F593A9}" destId="{4C35570E-A162-4533-9601-D7D35F00C67A}" srcOrd="2" destOrd="0" parTransId="{E36E4243-15AF-4302-BF42-20EDECE52F78}" sibTransId="{80DC138D-C099-497E-A339-DDEE00B21F38}"/>
    <dgm:cxn modelId="{A2BCD919-9D65-43DF-A3E0-1187854444B2}" srcId="{C27E5321-611E-4A81-A981-EB70C4F593A9}" destId="{E30B074F-B180-4179-9B06-B3969597D78D}" srcOrd="3" destOrd="0" parTransId="{F61AE06E-8296-454E-8009-61B5A98E8EDE}" sibTransId="{222FDAF0-8724-40EA-BE93-CB6BA6F9FEC3}"/>
    <dgm:cxn modelId="{6BE0CF23-C3EB-4F7C-A2FF-5B7FD0B473CE}" type="presOf" srcId="{56DA72EF-F016-4A3C-817A-CCA3D578B282}" destId="{FF6A1E6D-C4D2-49EA-8F5A-4B04EB5DEAA0}" srcOrd="0" destOrd="0" presId="urn:microsoft.com/office/officeart/2005/8/layout/funnel1"/>
    <dgm:cxn modelId="{48B45476-219A-4DDB-BD76-47FA6A00CE66}" type="presOf" srcId="{E30B074F-B180-4179-9B06-B3969597D78D}" destId="{5014A83B-C5A9-4022-BB2E-1CFBBFF4EE6D}" srcOrd="0" destOrd="0" presId="urn:microsoft.com/office/officeart/2005/8/layout/funnel1"/>
    <dgm:cxn modelId="{5648818A-E096-46A6-B1C7-18A6C3EC5776}" srcId="{C27E5321-611E-4A81-A981-EB70C4F593A9}" destId="{56DA72EF-F016-4A3C-817A-CCA3D578B282}" srcOrd="1" destOrd="0" parTransId="{0414AA05-8CDE-455B-B591-049F847DE2E4}" sibTransId="{2ADEBF02-0494-4598-BEAD-9CD2D15498CB}"/>
    <dgm:cxn modelId="{6820DFA5-F533-4ACC-BF44-41ED8697838D}" type="presOf" srcId="{9177BFA4-F729-43F2-9F99-60AEA26EDBBB}" destId="{E07B7220-62AB-4DE3-8979-2B18FAB0F497}" srcOrd="0" destOrd="0" presId="urn:microsoft.com/office/officeart/2005/8/layout/funnel1"/>
    <dgm:cxn modelId="{2B9622AA-779E-442A-8EF2-AAD13E12AC77}" srcId="{C27E5321-611E-4A81-A981-EB70C4F593A9}" destId="{9177BFA4-F729-43F2-9F99-60AEA26EDBBB}" srcOrd="0" destOrd="0" parTransId="{9E0E8EF4-FA9A-4496-9576-227E80AB818D}" sibTransId="{1C7F84E6-1654-4673-8D0A-3E340A8F9C7A}"/>
    <dgm:cxn modelId="{F0A51ABD-8D76-4CDA-B546-A9C431C6FA9D}" type="presOf" srcId="{4C35570E-A162-4533-9601-D7D35F00C67A}" destId="{ADE17CBB-4583-42B3-A48F-34B41A4B48CF}" srcOrd="0" destOrd="0" presId="urn:microsoft.com/office/officeart/2005/8/layout/funnel1"/>
    <dgm:cxn modelId="{56CCEDE6-2D03-41CA-9F23-A6D36697EC5B}" type="presParOf" srcId="{46C3BFA3-7521-4095-9AB2-9DF41A811447}" destId="{BF75709E-BC86-4754-B1E2-C62BDCA4038A}" srcOrd="0" destOrd="0" presId="urn:microsoft.com/office/officeart/2005/8/layout/funnel1"/>
    <dgm:cxn modelId="{97D3B97B-F9AC-4C88-B1A0-46EE049065D6}" type="presParOf" srcId="{46C3BFA3-7521-4095-9AB2-9DF41A811447}" destId="{4D69DA09-F177-40D1-B6D2-984818449AB7}" srcOrd="1" destOrd="0" presId="urn:microsoft.com/office/officeart/2005/8/layout/funnel1"/>
    <dgm:cxn modelId="{C7B002A0-12F2-42C9-8994-0D6DB0D9960D}" type="presParOf" srcId="{46C3BFA3-7521-4095-9AB2-9DF41A811447}" destId="{5014A83B-C5A9-4022-BB2E-1CFBBFF4EE6D}" srcOrd="2" destOrd="0" presId="urn:microsoft.com/office/officeart/2005/8/layout/funnel1"/>
    <dgm:cxn modelId="{1DF25CD9-D6B7-42B3-ADF9-31C4D7841314}" type="presParOf" srcId="{46C3BFA3-7521-4095-9AB2-9DF41A811447}" destId="{ADE17CBB-4583-42B3-A48F-34B41A4B48CF}" srcOrd="3" destOrd="0" presId="urn:microsoft.com/office/officeart/2005/8/layout/funnel1"/>
    <dgm:cxn modelId="{E6A3FA15-03BE-4650-B019-0AF81D410FDB}" type="presParOf" srcId="{46C3BFA3-7521-4095-9AB2-9DF41A811447}" destId="{FF6A1E6D-C4D2-49EA-8F5A-4B04EB5DEAA0}" srcOrd="4" destOrd="0" presId="urn:microsoft.com/office/officeart/2005/8/layout/funnel1"/>
    <dgm:cxn modelId="{C272BAE5-C0F3-4791-9D2E-173D770E9E0D}" type="presParOf" srcId="{46C3BFA3-7521-4095-9AB2-9DF41A811447}" destId="{E07B7220-62AB-4DE3-8979-2B18FAB0F497}" srcOrd="5" destOrd="0" presId="urn:microsoft.com/office/officeart/2005/8/layout/funnel1"/>
    <dgm:cxn modelId="{1494FA77-047E-40ED-856D-B721570903C7}" type="presParOf" srcId="{46C3BFA3-7521-4095-9AB2-9DF41A811447}" destId="{BB02B810-F789-4CA7-9585-B5D88F123C0F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A7AB638-1F6B-445F-9365-764F8492E9D9}" type="doc">
      <dgm:prSet loTypeId="urn:microsoft.com/office/officeart/2005/8/layout/vList3" loCatId="list" qsTypeId="urn:microsoft.com/office/officeart/2005/8/quickstyle/simple1" qsCatId="simple" csTypeId="urn:microsoft.com/office/officeart/2005/8/colors/colorful5" csCatId="colorful" phldr="1"/>
      <dgm:spPr/>
    </dgm:pt>
    <dgm:pt modelId="{8AC534EA-157C-47C5-BA04-258F57AA000D}">
      <dgm:prSet phldrT="[Tekst]"/>
      <dgm:spPr/>
      <dgm:t>
        <a:bodyPr/>
        <a:lstStyle/>
        <a:p>
          <a:r>
            <a:rPr lang="da-DK" dirty="0"/>
            <a:t>Produkt </a:t>
          </a:r>
          <a:r>
            <a:rPr lang="da-DK" dirty="0" err="1"/>
            <a:t>backlog</a:t>
          </a:r>
          <a:endParaRPr lang="da-DK" dirty="0"/>
        </a:p>
      </dgm:t>
    </dgm:pt>
    <dgm:pt modelId="{0D5BE9F7-A42A-4A52-9827-D61AFD5E91AB}" type="parTrans" cxnId="{DD711E8F-F3FE-4277-ABE2-842DF4466CF0}">
      <dgm:prSet/>
      <dgm:spPr/>
      <dgm:t>
        <a:bodyPr/>
        <a:lstStyle/>
        <a:p>
          <a:endParaRPr lang="da-DK"/>
        </a:p>
      </dgm:t>
    </dgm:pt>
    <dgm:pt modelId="{39B8A23C-ACBC-4C2C-8E14-EFDBE0CB2302}" type="sibTrans" cxnId="{DD711E8F-F3FE-4277-ABE2-842DF4466CF0}">
      <dgm:prSet/>
      <dgm:spPr/>
      <dgm:t>
        <a:bodyPr/>
        <a:lstStyle/>
        <a:p>
          <a:endParaRPr lang="da-DK"/>
        </a:p>
      </dgm:t>
    </dgm:pt>
    <dgm:pt modelId="{EC207A4C-CBF7-42C9-B502-B1DE69E5500E}">
      <dgm:prSet phldrT="[Tekst]"/>
      <dgm:spPr/>
      <dgm:t>
        <a:bodyPr/>
        <a:lstStyle/>
        <a:p>
          <a:r>
            <a:rPr lang="da-DK" dirty="0"/>
            <a:t>Plan for udviklingsleverance 1</a:t>
          </a:r>
        </a:p>
      </dgm:t>
    </dgm:pt>
    <dgm:pt modelId="{9DA85B11-61A7-43F4-97CE-65DBE6A233EA}" type="parTrans" cxnId="{EEFC4BF0-B3E8-4773-8A5C-29B8B16D7775}">
      <dgm:prSet/>
      <dgm:spPr/>
      <dgm:t>
        <a:bodyPr/>
        <a:lstStyle/>
        <a:p>
          <a:endParaRPr lang="da-DK"/>
        </a:p>
      </dgm:t>
    </dgm:pt>
    <dgm:pt modelId="{DEF4EBF8-B173-468E-BD07-07719B6D1266}" type="sibTrans" cxnId="{EEFC4BF0-B3E8-4773-8A5C-29B8B16D7775}">
      <dgm:prSet/>
      <dgm:spPr/>
      <dgm:t>
        <a:bodyPr/>
        <a:lstStyle/>
        <a:p>
          <a:endParaRPr lang="da-DK"/>
        </a:p>
      </dgm:t>
    </dgm:pt>
    <dgm:pt modelId="{E74AA1CC-FA70-4E42-9418-07A4C9813BD7}">
      <dgm:prSet phldrT="[Tekst]"/>
      <dgm:spPr/>
      <dgm:t>
        <a:bodyPr/>
        <a:lstStyle/>
        <a:p>
          <a:r>
            <a:rPr lang="da-DK" dirty="0" err="1"/>
            <a:t>Backlog</a:t>
          </a:r>
          <a:r>
            <a:rPr lang="da-DK" dirty="0"/>
            <a:t> for udviklingsleverance 1</a:t>
          </a:r>
        </a:p>
      </dgm:t>
    </dgm:pt>
    <dgm:pt modelId="{945CBA1C-F602-4F02-85B5-BB8A14B45E63}" type="parTrans" cxnId="{7F4BC5A5-3750-48B3-84E8-3C0A71226BEF}">
      <dgm:prSet/>
      <dgm:spPr/>
      <dgm:t>
        <a:bodyPr/>
        <a:lstStyle/>
        <a:p>
          <a:endParaRPr lang="da-DK"/>
        </a:p>
      </dgm:t>
    </dgm:pt>
    <dgm:pt modelId="{44809CD9-1F28-47E1-9AFC-B6504A593043}" type="sibTrans" cxnId="{7F4BC5A5-3750-48B3-84E8-3C0A71226BEF}">
      <dgm:prSet/>
      <dgm:spPr/>
      <dgm:t>
        <a:bodyPr/>
        <a:lstStyle/>
        <a:p>
          <a:endParaRPr lang="da-DK"/>
        </a:p>
      </dgm:t>
    </dgm:pt>
    <dgm:pt modelId="{48E4257E-4F28-46E1-AC69-6AE1CB1D63A3}">
      <dgm:prSet/>
      <dgm:spPr/>
      <dgm:t>
        <a:bodyPr/>
        <a:lstStyle/>
        <a:p>
          <a:r>
            <a:rPr lang="da-DK" dirty="0" err="1"/>
            <a:t>Backlog</a:t>
          </a:r>
          <a:r>
            <a:rPr lang="da-DK" dirty="0"/>
            <a:t> for sprint 1</a:t>
          </a:r>
        </a:p>
      </dgm:t>
    </dgm:pt>
    <dgm:pt modelId="{8E29601C-C904-4036-B6C8-C3F54F1ECF6F}" type="parTrans" cxnId="{72339178-2A13-4301-ABF8-25FF7DA1F0F9}">
      <dgm:prSet/>
      <dgm:spPr/>
      <dgm:t>
        <a:bodyPr/>
        <a:lstStyle/>
        <a:p>
          <a:endParaRPr lang="da-DK"/>
        </a:p>
      </dgm:t>
    </dgm:pt>
    <dgm:pt modelId="{50B8D755-35A1-4916-93B4-D3E2EDB135D1}" type="sibTrans" cxnId="{72339178-2A13-4301-ABF8-25FF7DA1F0F9}">
      <dgm:prSet/>
      <dgm:spPr/>
      <dgm:t>
        <a:bodyPr/>
        <a:lstStyle/>
        <a:p>
          <a:endParaRPr lang="da-DK"/>
        </a:p>
      </dgm:t>
    </dgm:pt>
    <dgm:pt modelId="{0716577C-8FBF-4120-BAF1-5BCF0E952464}">
      <dgm:prSet/>
      <dgm:spPr/>
      <dgm:t>
        <a:bodyPr/>
        <a:lstStyle/>
        <a:p>
          <a:r>
            <a:rPr lang="da-DK" dirty="0"/>
            <a:t>Leveranceplan</a:t>
          </a:r>
        </a:p>
      </dgm:t>
    </dgm:pt>
    <dgm:pt modelId="{DD4C3B35-CACA-4F7B-B6B2-C41F604576ED}" type="parTrans" cxnId="{E318BC52-F49D-47C9-9216-02BB51CC6F57}">
      <dgm:prSet/>
      <dgm:spPr/>
      <dgm:t>
        <a:bodyPr/>
        <a:lstStyle/>
        <a:p>
          <a:endParaRPr lang="da-DK"/>
        </a:p>
      </dgm:t>
    </dgm:pt>
    <dgm:pt modelId="{F6716581-A551-419E-B12A-1974E5D0461C}" type="sibTrans" cxnId="{E318BC52-F49D-47C9-9216-02BB51CC6F57}">
      <dgm:prSet/>
      <dgm:spPr/>
      <dgm:t>
        <a:bodyPr/>
        <a:lstStyle/>
        <a:p>
          <a:endParaRPr lang="da-DK"/>
        </a:p>
      </dgm:t>
    </dgm:pt>
    <dgm:pt modelId="{AC57BF78-A674-4365-B2E8-77B9AD26A3E7}" type="pres">
      <dgm:prSet presAssocID="{BA7AB638-1F6B-445F-9365-764F8492E9D9}" presName="linearFlow" presStyleCnt="0">
        <dgm:presLayoutVars>
          <dgm:dir/>
          <dgm:resizeHandles val="exact"/>
        </dgm:presLayoutVars>
      </dgm:prSet>
      <dgm:spPr/>
    </dgm:pt>
    <dgm:pt modelId="{418EE995-E187-49AB-9013-203D48AA3BCC}" type="pres">
      <dgm:prSet presAssocID="{0716577C-8FBF-4120-BAF1-5BCF0E952464}" presName="composite" presStyleCnt="0"/>
      <dgm:spPr/>
    </dgm:pt>
    <dgm:pt modelId="{96BA058A-31CF-4FBE-A1D8-E9C9A5A3AC73}" type="pres">
      <dgm:prSet presAssocID="{0716577C-8FBF-4120-BAF1-5BCF0E952464}" presName="imgShp" presStyleLbl="fgImgPlace1" presStyleIdx="0" presStyleCnt="5"/>
      <dgm:spPr/>
    </dgm:pt>
    <dgm:pt modelId="{71A5A85B-17A6-45F4-B730-C81BB707EC6A}" type="pres">
      <dgm:prSet presAssocID="{0716577C-8FBF-4120-BAF1-5BCF0E952464}" presName="txShp" presStyleLbl="node1" presStyleIdx="0" presStyleCnt="5">
        <dgm:presLayoutVars>
          <dgm:bulletEnabled val="1"/>
        </dgm:presLayoutVars>
      </dgm:prSet>
      <dgm:spPr/>
    </dgm:pt>
    <dgm:pt modelId="{77A8652D-9416-455D-BF8B-B0F7F6FB68C9}" type="pres">
      <dgm:prSet presAssocID="{F6716581-A551-419E-B12A-1974E5D0461C}" presName="spacing" presStyleCnt="0"/>
      <dgm:spPr/>
    </dgm:pt>
    <dgm:pt modelId="{B32ED10C-1C83-484B-A929-56524CD5DE93}" type="pres">
      <dgm:prSet presAssocID="{8AC534EA-157C-47C5-BA04-258F57AA000D}" presName="composite" presStyleCnt="0"/>
      <dgm:spPr/>
    </dgm:pt>
    <dgm:pt modelId="{EDB85B56-7B78-48FA-A4DC-1FF69C65AE4D}" type="pres">
      <dgm:prSet presAssocID="{8AC534EA-157C-47C5-BA04-258F57AA000D}" presName="imgShp" presStyleLbl="fgImgPlace1" presStyleIdx="1" presStyleCnt="5"/>
      <dgm:spPr/>
    </dgm:pt>
    <dgm:pt modelId="{0337BDBA-55D4-4C68-A5DC-617DE1745B8E}" type="pres">
      <dgm:prSet presAssocID="{8AC534EA-157C-47C5-BA04-258F57AA000D}" presName="txShp" presStyleLbl="node1" presStyleIdx="1" presStyleCnt="5">
        <dgm:presLayoutVars>
          <dgm:bulletEnabled val="1"/>
        </dgm:presLayoutVars>
      </dgm:prSet>
      <dgm:spPr/>
    </dgm:pt>
    <dgm:pt modelId="{78225C0A-55E4-4D58-92FB-74B96E0A0405}" type="pres">
      <dgm:prSet presAssocID="{39B8A23C-ACBC-4C2C-8E14-EFDBE0CB2302}" presName="spacing" presStyleCnt="0"/>
      <dgm:spPr/>
    </dgm:pt>
    <dgm:pt modelId="{4B299BF6-A30E-4671-ADB6-7CF701E32917}" type="pres">
      <dgm:prSet presAssocID="{EC207A4C-CBF7-42C9-B502-B1DE69E5500E}" presName="composite" presStyleCnt="0"/>
      <dgm:spPr/>
    </dgm:pt>
    <dgm:pt modelId="{16D8BB94-BD9E-4C9C-AB2B-E095CA0D48EF}" type="pres">
      <dgm:prSet presAssocID="{EC207A4C-CBF7-42C9-B502-B1DE69E5500E}" presName="imgShp" presStyleLbl="fgImgPlace1" presStyleIdx="2" presStyleCnt="5"/>
      <dgm:spPr/>
    </dgm:pt>
    <dgm:pt modelId="{D39B37C0-7927-4E50-88DC-14608CEB4B90}" type="pres">
      <dgm:prSet presAssocID="{EC207A4C-CBF7-42C9-B502-B1DE69E5500E}" presName="txShp" presStyleLbl="node1" presStyleIdx="2" presStyleCnt="5">
        <dgm:presLayoutVars>
          <dgm:bulletEnabled val="1"/>
        </dgm:presLayoutVars>
      </dgm:prSet>
      <dgm:spPr/>
    </dgm:pt>
    <dgm:pt modelId="{AB4897CC-AAD6-4623-A917-5E5409BF75ED}" type="pres">
      <dgm:prSet presAssocID="{DEF4EBF8-B173-468E-BD07-07719B6D1266}" presName="spacing" presStyleCnt="0"/>
      <dgm:spPr/>
    </dgm:pt>
    <dgm:pt modelId="{BF26670F-4051-4227-85EE-730FB5332BFC}" type="pres">
      <dgm:prSet presAssocID="{E74AA1CC-FA70-4E42-9418-07A4C9813BD7}" presName="composite" presStyleCnt="0"/>
      <dgm:spPr/>
    </dgm:pt>
    <dgm:pt modelId="{06D3CCE6-6CC4-417B-B66F-4961CA28E66C}" type="pres">
      <dgm:prSet presAssocID="{E74AA1CC-FA70-4E42-9418-07A4C9813BD7}" presName="imgShp" presStyleLbl="fgImgPlace1" presStyleIdx="3" presStyleCnt="5"/>
      <dgm:spPr/>
    </dgm:pt>
    <dgm:pt modelId="{0BBC229E-3FB3-4C23-B6AB-4A0504FB2CB2}" type="pres">
      <dgm:prSet presAssocID="{E74AA1CC-FA70-4E42-9418-07A4C9813BD7}" presName="txShp" presStyleLbl="node1" presStyleIdx="3" presStyleCnt="5">
        <dgm:presLayoutVars>
          <dgm:bulletEnabled val="1"/>
        </dgm:presLayoutVars>
      </dgm:prSet>
      <dgm:spPr/>
    </dgm:pt>
    <dgm:pt modelId="{9FDB09D7-B663-4760-9DD6-23F1BEA0B003}" type="pres">
      <dgm:prSet presAssocID="{44809CD9-1F28-47E1-9AFC-B6504A593043}" presName="spacing" presStyleCnt="0"/>
      <dgm:spPr/>
    </dgm:pt>
    <dgm:pt modelId="{C3C50AC4-9794-49FC-8AF8-B839C842112C}" type="pres">
      <dgm:prSet presAssocID="{48E4257E-4F28-46E1-AC69-6AE1CB1D63A3}" presName="composite" presStyleCnt="0"/>
      <dgm:spPr/>
    </dgm:pt>
    <dgm:pt modelId="{F83ED6CB-69F3-4FD4-A5F6-7315DCC2B7A3}" type="pres">
      <dgm:prSet presAssocID="{48E4257E-4F28-46E1-AC69-6AE1CB1D63A3}" presName="imgShp" presStyleLbl="fgImgPlace1" presStyleIdx="4" presStyleCnt="5"/>
      <dgm:spPr/>
    </dgm:pt>
    <dgm:pt modelId="{EB6E8238-52EE-42DE-9877-6FF38896114E}" type="pres">
      <dgm:prSet presAssocID="{48E4257E-4F28-46E1-AC69-6AE1CB1D63A3}" presName="txShp" presStyleLbl="node1" presStyleIdx="4" presStyleCnt="5">
        <dgm:presLayoutVars>
          <dgm:bulletEnabled val="1"/>
        </dgm:presLayoutVars>
      </dgm:prSet>
      <dgm:spPr/>
    </dgm:pt>
  </dgm:ptLst>
  <dgm:cxnLst>
    <dgm:cxn modelId="{8BEC7C1A-DF40-42F2-8BEB-AEDCAFD43F8F}" type="presOf" srcId="{0716577C-8FBF-4120-BAF1-5BCF0E952464}" destId="{71A5A85B-17A6-45F4-B730-C81BB707EC6A}" srcOrd="0" destOrd="0" presId="urn:microsoft.com/office/officeart/2005/8/layout/vList3"/>
    <dgm:cxn modelId="{2629F732-610D-433E-8EA0-2650881F2553}" type="presOf" srcId="{8AC534EA-157C-47C5-BA04-258F57AA000D}" destId="{0337BDBA-55D4-4C68-A5DC-617DE1745B8E}" srcOrd="0" destOrd="0" presId="urn:microsoft.com/office/officeart/2005/8/layout/vList3"/>
    <dgm:cxn modelId="{8001905E-F5E2-4B66-9C7B-33DA8CA3989D}" type="presOf" srcId="{BA7AB638-1F6B-445F-9365-764F8492E9D9}" destId="{AC57BF78-A674-4365-B2E8-77B9AD26A3E7}" srcOrd="0" destOrd="0" presId="urn:microsoft.com/office/officeart/2005/8/layout/vList3"/>
    <dgm:cxn modelId="{E318BC52-F49D-47C9-9216-02BB51CC6F57}" srcId="{BA7AB638-1F6B-445F-9365-764F8492E9D9}" destId="{0716577C-8FBF-4120-BAF1-5BCF0E952464}" srcOrd="0" destOrd="0" parTransId="{DD4C3B35-CACA-4F7B-B6B2-C41F604576ED}" sibTransId="{F6716581-A551-419E-B12A-1974E5D0461C}"/>
    <dgm:cxn modelId="{72339178-2A13-4301-ABF8-25FF7DA1F0F9}" srcId="{BA7AB638-1F6B-445F-9365-764F8492E9D9}" destId="{48E4257E-4F28-46E1-AC69-6AE1CB1D63A3}" srcOrd="4" destOrd="0" parTransId="{8E29601C-C904-4036-B6C8-C3F54F1ECF6F}" sibTransId="{50B8D755-35A1-4916-93B4-D3E2EDB135D1}"/>
    <dgm:cxn modelId="{657BBF79-D24B-4C9C-8DD1-EB9D1392A8C7}" type="presOf" srcId="{48E4257E-4F28-46E1-AC69-6AE1CB1D63A3}" destId="{EB6E8238-52EE-42DE-9877-6FF38896114E}" srcOrd="0" destOrd="0" presId="urn:microsoft.com/office/officeart/2005/8/layout/vList3"/>
    <dgm:cxn modelId="{C46C7483-4D45-45CF-802C-EBB69C8430EF}" type="presOf" srcId="{EC207A4C-CBF7-42C9-B502-B1DE69E5500E}" destId="{D39B37C0-7927-4E50-88DC-14608CEB4B90}" srcOrd="0" destOrd="0" presId="urn:microsoft.com/office/officeart/2005/8/layout/vList3"/>
    <dgm:cxn modelId="{DD711E8F-F3FE-4277-ABE2-842DF4466CF0}" srcId="{BA7AB638-1F6B-445F-9365-764F8492E9D9}" destId="{8AC534EA-157C-47C5-BA04-258F57AA000D}" srcOrd="1" destOrd="0" parTransId="{0D5BE9F7-A42A-4A52-9827-D61AFD5E91AB}" sibTransId="{39B8A23C-ACBC-4C2C-8E14-EFDBE0CB2302}"/>
    <dgm:cxn modelId="{7F4BC5A5-3750-48B3-84E8-3C0A71226BEF}" srcId="{BA7AB638-1F6B-445F-9365-764F8492E9D9}" destId="{E74AA1CC-FA70-4E42-9418-07A4C9813BD7}" srcOrd="3" destOrd="0" parTransId="{945CBA1C-F602-4F02-85B5-BB8A14B45E63}" sibTransId="{44809CD9-1F28-47E1-9AFC-B6504A593043}"/>
    <dgm:cxn modelId="{E903CBB3-3D38-4A9B-B713-49DB9A1A3255}" type="presOf" srcId="{E74AA1CC-FA70-4E42-9418-07A4C9813BD7}" destId="{0BBC229E-3FB3-4C23-B6AB-4A0504FB2CB2}" srcOrd="0" destOrd="0" presId="urn:microsoft.com/office/officeart/2005/8/layout/vList3"/>
    <dgm:cxn modelId="{EEFC4BF0-B3E8-4773-8A5C-29B8B16D7775}" srcId="{BA7AB638-1F6B-445F-9365-764F8492E9D9}" destId="{EC207A4C-CBF7-42C9-B502-B1DE69E5500E}" srcOrd="2" destOrd="0" parTransId="{9DA85B11-61A7-43F4-97CE-65DBE6A233EA}" sibTransId="{DEF4EBF8-B173-468E-BD07-07719B6D1266}"/>
    <dgm:cxn modelId="{E0F97265-95C1-4C1F-BB51-C7D4797E1800}" type="presParOf" srcId="{AC57BF78-A674-4365-B2E8-77B9AD26A3E7}" destId="{418EE995-E187-49AB-9013-203D48AA3BCC}" srcOrd="0" destOrd="0" presId="urn:microsoft.com/office/officeart/2005/8/layout/vList3"/>
    <dgm:cxn modelId="{F4487B34-509A-46A1-B34B-358A7A78DFAB}" type="presParOf" srcId="{418EE995-E187-49AB-9013-203D48AA3BCC}" destId="{96BA058A-31CF-4FBE-A1D8-E9C9A5A3AC73}" srcOrd="0" destOrd="0" presId="urn:microsoft.com/office/officeart/2005/8/layout/vList3"/>
    <dgm:cxn modelId="{1BB6FE01-F18C-4288-B9EB-43BF69390005}" type="presParOf" srcId="{418EE995-E187-49AB-9013-203D48AA3BCC}" destId="{71A5A85B-17A6-45F4-B730-C81BB707EC6A}" srcOrd="1" destOrd="0" presId="urn:microsoft.com/office/officeart/2005/8/layout/vList3"/>
    <dgm:cxn modelId="{1FF04E0C-EF10-4E45-81F4-03A327EE2DAF}" type="presParOf" srcId="{AC57BF78-A674-4365-B2E8-77B9AD26A3E7}" destId="{77A8652D-9416-455D-BF8B-B0F7F6FB68C9}" srcOrd="1" destOrd="0" presId="urn:microsoft.com/office/officeart/2005/8/layout/vList3"/>
    <dgm:cxn modelId="{FDA955B4-8E1A-4A4E-81E5-CEC10AF3CDF4}" type="presParOf" srcId="{AC57BF78-A674-4365-B2E8-77B9AD26A3E7}" destId="{B32ED10C-1C83-484B-A929-56524CD5DE93}" srcOrd="2" destOrd="0" presId="urn:microsoft.com/office/officeart/2005/8/layout/vList3"/>
    <dgm:cxn modelId="{176E7075-77DF-4F31-9F2C-93BDE6D0DF08}" type="presParOf" srcId="{B32ED10C-1C83-484B-A929-56524CD5DE93}" destId="{EDB85B56-7B78-48FA-A4DC-1FF69C65AE4D}" srcOrd="0" destOrd="0" presId="urn:microsoft.com/office/officeart/2005/8/layout/vList3"/>
    <dgm:cxn modelId="{62CA4B8C-9739-493C-A724-19643774EC83}" type="presParOf" srcId="{B32ED10C-1C83-484B-A929-56524CD5DE93}" destId="{0337BDBA-55D4-4C68-A5DC-617DE1745B8E}" srcOrd="1" destOrd="0" presId="urn:microsoft.com/office/officeart/2005/8/layout/vList3"/>
    <dgm:cxn modelId="{A53BF5CC-5803-49C8-8CB2-264201375432}" type="presParOf" srcId="{AC57BF78-A674-4365-B2E8-77B9AD26A3E7}" destId="{78225C0A-55E4-4D58-92FB-74B96E0A0405}" srcOrd="3" destOrd="0" presId="urn:microsoft.com/office/officeart/2005/8/layout/vList3"/>
    <dgm:cxn modelId="{3906111A-3681-410E-999E-F531EBF18F2E}" type="presParOf" srcId="{AC57BF78-A674-4365-B2E8-77B9AD26A3E7}" destId="{4B299BF6-A30E-4671-ADB6-7CF701E32917}" srcOrd="4" destOrd="0" presId="urn:microsoft.com/office/officeart/2005/8/layout/vList3"/>
    <dgm:cxn modelId="{2BD6DB55-8866-439A-92C1-155B02052304}" type="presParOf" srcId="{4B299BF6-A30E-4671-ADB6-7CF701E32917}" destId="{16D8BB94-BD9E-4C9C-AB2B-E095CA0D48EF}" srcOrd="0" destOrd="0" presId="urn:microsoft.com/office/officeart/2005/8/layout/vList3"/>
    <dgm:cxn modelId="{FE1609CA-F21F-4DC7-83B2-E96919B2827E}" type="presParOf" srcId="{4B299BF6-A30E-4671-ADB6-7CF701E32917}" destId="{D39B37C0-7927-4E50-88DC-14608CEB4B90}" srcOrd="1" destOrd="0" presId="urn:microsoft.com/office/officeart/2005/8/layout/vList3"/>
    <dgm:cxn modelId="{0F862063-3C69-4A3E-8350-66EE92A13492}" type="presParOf" srcId="{AC57BF78-A674-4365-B2E8-77B9AD26A3E7}" destId="{AB4897CC-AAD6-4623-A917-5E5409BF75ED}" srcOrd="5" destOrd="0" presId="urn:microsoft.com/office/officeart/2005/8/layout/vList3"/>
    <dgm:cxn modelId="{5517BDE5-7647-4B23-9B0F-66C6CD028FC1}" type="presParOf" srcId="{AC57BF78-A674-4365-B2E8-77B9AD26A3E7}" destId="{BF26670F-4051-4227-85EE-730FB5332BFC}" srcOrd="6" destOrd="0" presId="urn:microsoft.com/office/officeart/2005/8/layout/vList3"/>
    <dgm:cxn modelId="{4F4A590A-4F6B-4CC7-A7CD-86F1FF153710}" type="presParOf" srcId="{BF26670F-4051-4227-85EE-730FB5332BFC}" destId="{06D3CCE6-6CC4-417B-B66F-4961CA28E66C}" srcOrd="0" destOrd="0" presId="urn:microsoft.com/office/officeart/2005/8/layout/vList3"/>
    <dgm:cxn modelId="{FBF5B922-9BB4-4D5D-821F-0D759E187A62}" type="presParOf" srcId="{BF26670F-4051-4227-85EE-730FB5332BFC}" destId="{0BBC229E-3FB3-4C23-B6AB-4A0504FB2CB2}" srcOrd="1" destOrd="0" presId="urn:microsoft.com/office/officeart/2005/8/layout/vList3"/>
    <dgm:cxn modelId="{B428972A-33DA-4E88-98AA-023EB5E9BC12}" type="presParOf" srcId="{AC57BF78-A674-4365-B2E8-77B9AD26A3E7}" destId="{9FDB09D7-B663-4760-9DD6-23F1BEA0B003}" srcOrd="7" destOrd="0" presId="urn:microsoft.com/office/officeart/2005/8/layout/vList3"/>
    <dgm:cxn modelId="{E49DB1EA-1539-47A9-B8C0-2556FC4DD274}" type="presParOf" srcId="{AC57BF78-A674-4365-B2E8-77B9AD26A3E7}" destId="{C3C50AC4-9794-49FC-8AF8-B839C842112C}" srcOrd="8" destOrd="0" presId="urn:microsoft.com/office/officeart/2005/8/layout/vList3"/>
    <dgm:cxn modelId="{873563A3-89FC-441F-9DAA-4E603B4BA47C}" type="presParOf" srcId="{C3C50AC4-9794-49FC-8AF8-B839C842112C}" destId="{F83ED6CB-69F3-4FD4-A5F6-7315DCC2B7A3}" srcOrd="0" destOrd="0" presId="urn:microsoft.com/office/officeart/2005/8/layout/vList3"/>
    <dgm:cxn modelId="{83F58C6A-9628-46C5-A7CB-C8F1BA770E70}" type="presParOf" srcId="{C3C50AC4-9794-49FC-8AF8-B839C842112C}" destId="{EB6E8238-52EE-42DE-9877-6FF38896114E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75709E-BC86-4754-B1E2-C62BDCA4038A}">
      <dsp:nvSpPr>
        <dsp:cNvPr id="0" name=""/>
        <dsp:cNvSpPr/>
      </dsp:nvSpPr>
      <dsp:spPr>
        <a:xfrm>
          <a:off x="1722260" y="187775"/>
          <a:ext cx="3726616" cy="1294204"/>
        </a:xfrm>
        <a:prstGeom prst="ellipse">
          <a:avLst/>
        </a:prstGeom>
        <a:solidFill>
          <a:schemeClr val="accent5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69DA09-F177-40D1-B6D2-984818449AB7}">
      <dsp:nvSpPr>
        <dsp:cNvPr id="0" name=""/>
        <dsp:cNvSpPr/>
      </dsp:nvSpPr>
      <dsp:spPr>
        <a:xfrm>
          <a:off x="3230239" y="3356843"/>
          <a:ext cx="722212" cy="462216"/>
        </a:xfrm>
        <a:prstGeom prst="down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14A83B-C5A9-4022-BB2E-1CFBBFF4EE6D}">
      <dsp:nvSpPr>
        <dsp:cNvPr id="0" name=""/>
        <dsp:cNvSpPr/>
      </dsp:nvSpPr>
      <dsp:spPr>
        <a:xfrm>
          <a:off x="1858035" y="3726616"/>
          <a:ext cx="3466620" cy="8666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3000" kern="1200" dirty="0"/>
        </a:p>
      </dsp:txBody>
      <dsp:txXfrm>
        <a:off x="1858035" y="3726616"/>
        <a:ext cx="3466620" cy="866655"/>
      </dsp:txXfrm>
    </dsp:sp>
    <dsp:sp modelId="{ADE17CBB-4583-42B3-A48F-34B41A4B48CF}">
      <dsp:nvSpPr>
        <dsp:cNvPr id="0" name=""/>
        <dsp:cNvSpPr/>
      </dsp:nvSpPr>
      <dsp:spPr>
        <a:xfrm>
          <a:off x="3077130" y="1581934"/>
          <a:ext cx="1299982" cy="129998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600" kern="1200" dirty="0"/>
            <a:t>INPUT</a:t>
          </a:r>
        </a:p>
      </dsp:txBody>
      <dsp:txXfrm>
        <a:off x="3267508" y="1772312"/>
        <a:ext cx="919226" cy="919226"/>
      </dsp:txXfrm>
    </dsp:sp>
    <dsp:sp modelId="{FF6A1E6D-C4D2-49EA-8F5A-4B04EB5DEAA0}">
      <dsp:nvSpPr>
        <dsp:cNvPr id="0" name=""/>
        <dsp:cNvSpPr/>
      </dsp:nvSpPr>
      <dsp:spPr>
        <a:xfrm>
          <a:off x="2146921" y="606658"/>
          <a:ext cx="1299982" cy="1299982"/>
        </a:xfrm>
        <a:prstGeom prst="ellipse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600" kern="1200" dirty="0"/>
            <a:t>MB</a:t>
          </a:r>
        </a:p>
      </dsp:txBody>
      <dsp:txXfrm>
        <a:off x="2337299" y="797036"/>
        <a:ext cx="919226" cy="919226"/>
      </dsp:txXfrm>
    </dsp:sp>
    <dsp:sp modelId="{E07B7220-62AB-4DE3-8979-2B18FAB0F497}">
      <dsp:nvSpPr>
        <dsp:cNvPr id="0" name=""/>
        <dsp:cNvSpPr/>
      </dsp:nvSpPr>
      <dsp:spPr>
        <a:xfrm>
          <a:off x="3475792" y="292351"/>
          <a:ext cx="1299982" cy="1299982"/>
        </a:xfrm>
        <a:prstGeom prst="ellipse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600" kern="1200" dirty="0"/>
            <a:t>MT</a:t>
          </a:r>
        </a:p>
      </dsp:txBody>
      <dsp:txXfrm>
        <a:off x="3666170" y="482729"/>
        <a:ext cx="919226" cy="919226"/>
      </dsp:txXfrm>
    </dsp:sp>
    <dsp:sp modelId="{BB02B810-F789-4CA7-9585-B5D88F123C0F}">
      <dsp:nvSpPr>
        <dsp:cNvPr id="0" name=""/>
        <dsp:cNvSpPr/>
      </dsp:nvSpPr>
      <dsp:spPr>
        <a:xfrm>
          <a:off x="1561264" y="31929"/>
          <a:ext cx="4044390" cy="3235512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A5A85B-17A6-45F4-B730-C81BB707EC6A}">
      <dsp:nvSpPr>
        <dsp:cNvPr id="0" name=""/>
        <dsp:cNvSpPr/>
      </dsp:nvSpPr>
      <dsp:spPr>
        <a:xfrm rot="10800000">
          <a:off x="1270489" y="2919"/>
          <a:ext cx="4315027" cy="734484"/>
        </a:xfrm>
        <a:prstGeom prst="homePlat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87" tIns="80010" rIns="149352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100" kern="1200" dirty="0"/>
            <a:t>Leveranceplan</a:t>
          </a:r>
        </a:p>
      </dsp:txBody>
      <dsp:txXfrm rot="10800000">
        <a:off x="1454110" y="2919"/>
        <a:ext cx="4131406" cy="734484"/>
      </dsp:txXfrm>
    </dsp:sp>
    <dsp:sp modelId="{96BA058A-31CF-4FBE-A1D8-E9C9A5A3AC73}">
      <dsp:nvSpPr>
        <dsp:cNvPr id="0" name=""/>
        <dsp:cNvSpPr/>
      </dsp:nvSpPr>
      <dsp:spPr>
        <a:xfrm>
          <a:off x="903246" y="2919"/>
          <a:ext cx="734484" cy="734484"/>
        </a:xfrm>
        <a:prstGeom prst="ellipse">
          <a:avLst/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37BDBA-55D4-4C68-A5DC-617DE1745B8E}">
      <dsp:nvSpPr>
        <dsp:cNvPr id="0" name=""/>
        <dsp:cNvSpPr/>
      </dsp:nvSpPr>
      <dsp:spPr>
        <a:xfrm rot="10800000">
          <a:off x="1270489" y="956653"/>
          <a:ext cx="4315027" cy="734484"/>
        </a:xfrm>
        <a:prstGeom prst="homePlate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87" tIns="80010" rIns="149352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100" kern="1200" dirty="0"/>
            <a:t>Produkt </a:t>
          </a:r>
          <a:r>
            <a:rPr lang="da-DK" sz="2100" kern="1200" dirty="0" err="1"/>
            <a:t>backlog</a:t>
          </a:r>
          <a:endParaRPr lang="da-DK" sz="2100" kern="1200" dirty="0"/>
        </a:p>
      </dsp:txBody>
      <dsp:txXfrm rot="10800000">
        <a:off x="1454110" y="956653"/>
        <a:ext cx="4131406" cy="734484"/>
      </dsp:txXfrm>
    </dsp:sp>
    <dsp:sp modelId="{EDB85B56-7B78-48FA-A4DC-1FF69C65AE4D}">
      <dsp:nvSpPr>
        <dsp:cNvPr id="0" name=""/>
        <dsp:cNvSpPr/>
      </dsp:nvSpPr>
      <dsp:spPr>
        <a:xfrm>
          <a:off x="903246" y="956653"/>
          <a:ext cx="734484" cy="734484"/>
        </a:xfrm>
        <a:prstGeom prst="ellipse">
          <a:avLst/>
        </a:prstGeom>
        <a:solidFill>
          <a:schemeClr val="accent5">
            <a:tint val="50000"/>
            <a:hueOff val="-1682410"/>
            <a:satOff val="-5737"/>
            <a:lumOff val="-95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9B37C0-7927-4E50-88DC-14608CEB4B90}">
      <dsp:nvSpPr>
        <dsp:cNvPr id="0" name=""/>
        <dsp:cNvSpPr/>
      </dsp:nvSpPr>
      <dsp:spPr>
        <a:xfrm rot="10800000">
          <a:off x="1270489" y="1910387"/>
          <a:ext cx="4315027" cy="734484"/>
        </a:xfrm>
        <a:prstGeom prst="homePlate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87" tIns="80010" rIns="149352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100" kern="1200" dirty="0"/>
            <a:t>Plan for udviklingsleverance 1</a:t>
          </a:r>
        </a:p>
      </dsp:txBody>
      <dsp:txXfrm rot="10800000">
        <a:off x="1454110" y="1910387"/>
        <a:ext cx="4131406" cy="734484"/>
      </dsp:txXfrm>
    </dsp:sp>
    <dsp:sp modelId="{16D8BB94-BD9E-4C9C-AB2B-E095CA0D48EF}">
      <dsp:nvSpPr>
        <dsp:cNvPr id="0" name=""/>
        <dsp:cNvSpPr/>
      </dsp:nvSpPr>
      <dsp:spPr>
        <a:xfrm>
          <a:off x="903246" y="1910387"/>
          <a:ext cx="734484" cy="734484"/>
        </a:xfrm>
        <a:prstGeom prst="ellipse">
          <a:avLst/>
        </a:prstGeom>
        <a:solidFill>
          <a:schemeClr val="accent5">
            <a:tint val="50000"/>
            <a:hueOff val="-3364820"/>
            <a:satOff val="-11474"/>
            <a:lumOff val="-191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BC229E-3FB3-4C23-B6AB-4A0504FB2CB2}">
      <dsp:nvSpPr>
        <dsp:cNvPr id="0" name=""/>
        <dsp:cNvSpPr/>
      </dsp:nvSpPr>
      <dsp:spPr>
        <a:xfrm rot="10800000">
          <a:off x="1270489" y="2864121"/>
          <a:ext cx="4315027" cy="734484"/>
        </a:xfrm>
        <a:prstGeom prst="homePlate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87" tIns="80010" rIns="149352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100" kern="1200" dirty="0" err="1"/>
            <a:t>Backlog</a:t>
          </a:r>
          <a:r>
            <a:rPr lang="da-DK" sz="2100" kern="1200" dirty="0"/>
            <a:t> for udviklingsleverance 1</a:t>
          </a:r>
        </a:p>
      </dsp:txBody>
      <dsp:txXfrm rot="10800000">
        <a:off x="1454110" y="2864121"/>
        <a:ext cx="4131406" cy="734484"/>
      </dsp:txXfrm>
    </dsp:sp>
    <dsp:sp modelId="{06D3CCE6-6CC4-417B-B66F-4961CA28E66C}">
      <dsp:nvSpPr>
        <dsp:cNvPr id="0" name=""/>
        <dsp:cNvSpPr/>
      </dsp:nvSpPr>
      <dsp:spPr>
        <a:xfrm>
          <a:off x="903246" y="2864121"/>
          <a:ext cx="734484" cy="734484"/>
        </a:xfrm>
        <a:prstGeom prst="ellipse">
          <a:avLst/>
        </a:prstGeom>
        <a:solidFill>
          <a:schemeClr val="accent5">
            <a:tint val="50000"/>
            <a:hueOff val="-5047230"/>
            <a:satOff val="-17210"/>
            <a:lumOff val="-286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6E8238-52EE-42DE-9877-6FF38896114E}">
      <dsp:nvSpPr>
        <dsp:cNvPr id="0" name=""/>
        <dsp:cNvSpPr/>
      </dsp:nvSpPr>
      <dsp:spPr>
        <a:xfrm rot="10800000">
          <a:off x="1270489" y="3817855"/>
          <a:ext cx="4315027" cy="734484"/>
        </a:xfrm>
        <a:prstGeom prst="homePlate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87" tIns="80010" rIns="149352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100" kern="1200" dirty="0" err="1"/>
            <a:t>Backlog</a:t>
          </a:r>
          <a:r>
            <a:rPr lang="da-DK" sz="2100" kern="1200" dirty="0"/>
            <a:t> for sprint 1</a:t>
          </a:r>
        </a:p>
      </dsp:txBody>
      <dsp:txXfrm rot="10800000">
        <a:off x="1454110" y="3817855"/>
        <a:ext cx="4131406" cy="734484"/>
      </dsp:txXfrm>
    </dsp:sp>
    <dsp:sp modelId="{F83ED6CB-69F3-4FD4-A5F6-7315DCC2B7A3}">
      <dsp:nvSpPr>
        <dsp:cNvPr id="0" name=""/>
        <dsp:cNvSpPr/>
      </dsp:nvSpPr>
      <dsp:spPr>
        <a:xfrm>
          <a:off x="903246" y="3817855"/>
          <a:ext cx="734484" cy="734484"/>
        </a:xfrm>
        <a:prstGeom prst="ellipse">
          <a:avLst/>
        </a:prstGeom>
        <a:solidFill>
          <a:schemeClr val="accent5">
            <a:tint val="50000"/>
            <a:hueOff val="-6729641"/>
            <a:satOff val="-22947"/>
            <a:lumOff val="-382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4C4BBD-70DB-42AC-8BA7-40B929C316CB}" type="datetimeFigureOut">
              <a:rPr lang="da-DK" smtClean="0"/>
              <a:t>08-11-2023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CAC0EA-F6AF-499F-9D82-E1227D22CD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21861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74D3F0FC-9971-478E-861D-388772ECD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000" y="834479"/>
            <a:ext cx="10515600" cy="633782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</a:t>
            </a:r>
            <a:r>
              <a:rPr lang="en-US" dirty="0"/>
              <a:t>edit Master title style</a:t>
            </a:r>
            <a:endParaRPr lang="da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2A820D-C958-4375-8C07-4D9C0FD0D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B9DB1-1396-4D21-92F6-7163510613C7}" type="datetimeFigureOut">
              <a:rPr lang="da-DK" smtClean="0"/>
              <a:t>08-11-2023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D2F22-0B04-4282-B3DA-D2D34F7CF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320C26-3E7D-4062-B674-E5EC8833E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4FA27-7D15-43B4-97C0-6A1AB1D56F74}" type="slidenum">
              <a:rPr lang="da-DK" smtClean="0"/>
              <a:t>‹nr.›</a:t>
            </a:fld>
            <a:endParaRPr lang="da-DK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1D7E81F-17D8-4BCD-BCF6-2FD52A556C3D}"/>
              </a:ext>
            </a:extLst>
          </p:cNvPr>
          <p:cNvCxnSpPr>
            <a:cxnSpLocks/>
          </p:cNvCxnSpPr>
          <p:nvPr userDrawn="1"/>
        </p:nvCxnSpPr>
        <p:spPr>
          <a:xfrm>
            <a:off x="937056" y="1542403"/>
            <a:ext cx="743464" cy="0"/>
          </a:xfrm>
          <a:prstGeom prst="line">
            <a:avLst/>
          </a:prstGeom>
          <a:ln w="38100">
            <a:solidFill>
              <a:srgbClr val="FF52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ubtitle 2">
            <a:extLst>
              <a:ext uri="{FF2B5EF4-FFF2-40B4-BE49-F238E27FC236}">
                <a16:creationId xmlns:a16="http://schemas.microsoft.com/office/drawing/2014/main" id="{ABCEC559-DB5A-7569-7AD9-44D75154B469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756000" y="1911179"/>
            <a:ext cx="9820893" cy="3889916"/>
          </a:xfrm>
        </p:spPr>
        <p:txBody>
          <a:bodyPr>
            <a:normAutofit fontScale="70000" lnSpcReduction="20000"/>
          </a:bodyPr>
          <a:lstStyle>
            <a:lvl1pPr>
              <a:defRPr/>
            </a:lvl1pPr>
          </a:lstStyle>
          <a:p>
            <a:pPr>
              <a:lnSpc>
                <a:spcPct val="120000"/>
              </a:lnSpc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04406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Forside_uden bille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DB7F70B-7FAA-4779-86E3-793C97A7F48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3AC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2F216041-B81B-5D4D-BF9D-9AFA774360C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3886" y="1530010"/>
            <a:ext cx="10944225" cy="1551194"/>
          </a:xfrm>
          <a:prstGeom prst="rect">
            <a:avLst/>
          </a:prstGeom>
        </p:spPr>
        <p:txBody>
          <a:bodyPr wrap="square" anchor="b" anchorCtr="0">
            <a:noAutofit/>
          </a:bodyPr>
          <a:lstStyle>
            <a:lvl1pPr algn="l">
              <a:defRPr sz="56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a-DK" dirty="0"/>
              <a:t>Her kan du skrive </a:t>
            </a:r>
            <a:r>
              <a:rPr lang="da-DK"/>
              <a:t>din </a:t>
            </a:r>
            <a:br>
              <a:rPr lang="da-DK"/>
            </a:br>
            <a:r>
              <a:rPr lang="da-DK"/>
              <a:t>titel i to linjer</a:t>
            </a:r>
            <a:endParaRPr lang="da-DK" dirty="0"/>
          </a:p>
        </p:txBody>
      </p:sp>
      <p:sp>
        <p:nvSpPr>
          <p:cNvPr id="5" name="Undertitel 2">
            <a:extLst>
              <a:ext uri="{FF2B5EF4-FFF2-40B4-BE49-F238E27FC236}">
                <a16:creationId xmlns:a16="http://schemas.microsoft.com/office/drawing/2014/main" id="{8141941C-9BB1-8649-B48A-EBEC950219C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3886" y="3324727"/>
            <a:ext cx="10944225" cy="920059"/>
          </a:xfrm>
          <a:noFill/>
        </p:spPr>
        <p:txBody>
          <a:bodyPr wrap="square"/>
          <a:lstStyle>
            <a:lvl1pPr marL="0" indent="0" algn="l">
              <a:buNone/>
              <a:defRPr sz="2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dirty="0"/>
              <a:t>Her kan du skrive din korte undertitel</a:t>
            </a:r>
          </a:p>
        </p:txBody>
      </p:sp>
      <p:pic>
        <p:nvPicPr>
          <p:cNvPr id="16" name="Logo">
            <a:extLst>
              <a:ext uri="{FF2B5EF4-FFF2-40B4-BE49-F238E27FC236}">
                <a16:creationId xmlns:a16="http://schemas.microsoft.com/office/drawing/2014/main" id="{570FF80B-CAAE-77FE-49CB-CA4882996D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86540" y="5408613"/>
            <a:ext cx="4597363" cy="1303730"/>
          </a:xfrm>
          <a:prstGeom prst="rect">
            <a:avLst/>
          </a:prstGeom>
        </p:spPr>
      </p:pic>
      <p:pic>
        <p:nvPicPr>
          <p:cNvPr id="17" name="Graphic 16">
            <a:extLst>
              <a:ext uri="{FF2B5EF4-FFF2-40B4-BE49-F238E27FC236}">
                <a16:creationId xmlns:a16="http://schemas.microsoft.com/office/drawing/2014/main" id="{F77832BB-4285-4985-56A6-DB67B0B4F6D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491661" y="5782689"/>
            <a:ext cx="2076450" cy="73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977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Forside_uden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DB7F70B-7FAA-4779-86E3-793C97A7F480}"/>
              </a:ext>
            </a:extLst>
          </p:cNvPr>
          <p:cNvSpPr/>
          <p:nvPr userDrawn="1"/>
        </p:nvSpPr>
        <p:spPr>
          <a:xfrm>
            <a:off x="0" y="0"/>
            <a:ext cx="12192000" cy="1551194"/>
          </a:xfrm>
          <a:prstGeom prst="rect">
            <a:avLst/>
          </a:prstGeom>
          <a:solidFill>
            <a:srgbClr val="33AC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5" name="Undertitel 2">
            <a:extLst>
              <a:ext uri="{FF2B5EF4-FFF2-40B4-BE49-F238E27FC236}">
                <a16:creationId xmlns:a16="http://schemas.microsoft.com/office/drawing/2014/main" id="{8141941C-9BB1-8649-B48A-EBEC950219C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3883" y="3331096"/>
            <a:ext cx="10944225" cy="1803377"/>
          </a:xfrm>
          <a:noFill/>
        </p:spPr>
        <p:txBody>
          <a:bodyPr wrap="square">
            <a:normAutofit/>
          </a:bodyPr>
          <a:lstStyle>
            <a:lvl1pPr marL="0" indent="0" algn="l">
              <a:buNone/>
              <a:defRPr sz="28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Underoverskrift</a:t>
            </a:r>
            <a:endParaRPr lang="da-DK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A03B87F-86BE-C985-5871-B461F9C83FE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" y="781984"/>
            <a:ext cx="12192000" cy="2549112"/>
          </a:xfrm>
          <a:prstGeom prst="rect">
            <a:avLst/>
          </a:prstGeom>
        </p:spPr>
      </p:pic>
      <p:sp>
        <p:nvSpPr>
          <p:cNvPr id="4" name="Titel 1">
            <a:extLst>
              <a:ext uri="{FF2B5EF4-FFF2-40B4-BE49-F238E27FC236}">
                <a16:creationId xmlns:a16="http://schemas.microsoft.com/office/drawing/2014/main" id="{2F216041-B81B-5D4D-BF9D-9AFA774360C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3882" y="2174789"/>
            <a:ext cx="10944225" cy="855575"/>
          </a:xfrm>
          <a:prstGeom prst="rect">
            <a:avLst/>
          </a:prstGeom>
        </p:spPr>
        <p:txBody>
          <a:bodyPr wrap="square" anchor="b" anchorCtr="0">
            <a:noAutofit/>
          </a:bodyPr>
          <a:lstStyle>
            <a:lvl1pPr algn="l">
              <a:defRPr sz="4000" b="1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a-DK"/>
              <a:t>Overskrift</a:t>
            </a:r>
            <a:endParaRPr lang="da-DK" dirty="0"/>
          </a:p>
        </p:txBody>
      </p:sp>
      <p:pic>
        <p:nvPicPr>
          <p:cNvPr id="17" name="Graphic 16">
            <a:extLst>
              <a:ext uri="{FF2B5EF4-FFF2-40B4-BE49-F238E27FC236}">
                <a16:creationId xmlns:a16="http://schemas.microsoft.com/office/drawing/2014/main" id="{F77832BB-4285-4985-56A6-DB67B0B4F6D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3694" y="359456"/>
            <a:ext cx="2076450" cy="733425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18E4E8D-A338-E719-561D-844951C6C615}"/>
              </a:ext>
            </a:extLst>
          </p:cNvPr>
          <p:cNvSpPr/>
          <p:nvPr userDrawn="1"/>
        </p:nvSpPr>
        <p:spPr>
          <a:xfrm>
            <a:off x="0" y="5937940"/>
            <a:ext cx="12192000" cy="920060"/>
          </a:xfrm>
          <a:prstGeom prst="rect">
            <a:avLst/>
          </a:prstGeom>
          <a:solidFill>
            <a:srgbClr val="33AC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pic>
        <p:nvPicPr>
          <p:cNvPr id="9" name="Logo">
            <a:extLst>
              <a:ext uri="{FF2B5EF4-FFF2-40B4-BE49-F238E27FC236}">
                <a16:creationId xmlns:a16="http://schemas.microsoft.com/office/drawing/2014/main" id="{F487FA18-0136-DF4D-EC7D-EA0F99CDE65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4629913" y="5998691"/>
            <a:ext cx="2932162" cy="831509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991619A-49AD-0350-05E6-EF9EB82BC53A}"/>
              </a:ext>
            </a:extLst>
          </p:cNvPr>
          <p:cNvCxnSpPr>
            <a:cxnSpLocks/>
          </p:cNvCxnSpPr>
          <p:nvPr userDrawn="1"/>
        </p:nvCxnSpPr>
        <p:spPr>
          <a:xfrm>
            <a:off x="722873" y="3091116"/>
            <a:ext cx="743464" cy="0"/>
          </a:xfrm>
          <a:prstGeom prst="line">
            <a:avLst/>
          </a:prstGeom>
          <a:ln w="38100">
            <a:solidFill>
              <a:srgbClr val="FF52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7890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BCCDEB-473C-4AC2-B5F8-3E0A26C26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7D9DEC-9B73-46E5-91FB-6300A41D43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10AA6E-A9A3-46F6-A423-D70577D7C4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B9DB1-1396-4D21-92F6-7163510613C7}" type="datetimeFigureOut">
              <a:rPr lang="da-DK" smtClean="0"/>
              <a:t>08-11-2023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2FDBBA-0883-4C8E-BDCF-019B421DF6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FBEB0C-B212-4F97-AAC5-1F4463EE6A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4FA27-7D15-43B4-97C0-6A1AB1D56F7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45574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7.svg"/><Relationship Id="rId7" Type="http://schemas.openxmlformats.org/officeDocument/2006/relationships/diagramColors" Target="../diagrams/colors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7.svg"/><Relationship Id="rId7" Type="http://schemas.openxmlformats.org/officeDocument/2006/relationships/diagramColors" Target="../diagrams/colors2.xml"/><Relationship Id="rId12" Type="http://schemas.openxmlformats.org/officeDocument/2006/relationships/image" Target="../media/image11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11" Type="http://schemas.openxmlformats.org/officeDocument/2006/relationships/image" Target="../media/image10.png"/><Relationship Id="rId5" Type="http://schemas.openxmlformats.org/officeDocument/2006/relationships/diagramLayout" Target="../diagrams/layout2.xml"/><Relationship Id="rId10" Type="http://schemas.openxmlformats.org/officeDocument/2006/relationships/image" Target="../media/image9.svg"/><Relationship Id="rId4" Type="http://schemas.openxmlformats.org/officeDocument/2006/relationships/diagramData" Target="../diagrams/data2.xml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C528A3-BBE2-4F32-9284-AE5C19F287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3886" y="1530010"/>
            <a:ext cx="10944225" cy="1551194"/>
          </a:xfrm>
        </p:spPr>
        <p:txBody>
          <a:bodyPr/>
          <a:lstStyle/>
          <a:p>
            <a:r>
              <a:rPr lang="da-DK" dirty="0"/>
              <a:t>Moderniseringen</a:t>
            </a:r>
            <a:endParaRPr lang="da-DK" sz="4000" dirty="0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8F7D1C81-CF07-4944-BAC8-035BC8F42F4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a-DK" sz="40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Design- og planlægningsfasen</a:t>
            </a:r>
          </a:p>
        </p:txBody>
      </p:sp>
    </p:spTree>
    <p:extLst>
      <p:ext uri="{BB962C8B-B14F-4D97-AF65-F5344CB8AC3E}">
        <p14:creationId xmlns:p14="http://schemas.microsoft.com/office/powerpoint/2010/main" val="913646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0E1BE9-2EC5-499A-B9CA-5A866AC81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Status på Design- og planlægningsfasen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585BBBF8-6BCF-4731-B367-ED744ECB250F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756000" y="1911179"/>
            <a:ext cx="6096621" cy="3889916"/>
          </a:xfrm>
        </p:spPr>
        <p:txBody>
          <a:bodyPr>
            <a:normAutofit/>
          </a:bodyPr>
          <a:lstStyle/>
          <a:p>
            <a:r>
              <a:rPr lang="da-DK" sz="2000" dirty="0"/>
              <a:t>Agil </a:t>
            </a:r>
            <a:r>
              <a:rPr lang="da-DK" sz="2000" dirty="0" err="1"/>
              <a:t>governance</a:t>
            </a:r>
            <a:r>
              <a:rPr lang="da-DK" sz="2000" dirty="0"/>
              <a:t> etableret med 5 arbejdsgrupper.</a:t>
            </a:r>
          </a:p>
          <a:p>
            <a:r>
              <a:rPr lang="da-DK" sz="2000" dirty="0"/>
              <a:t>Workshops centreret omkring moderniseringstiltagene.</a:t>
            </a:r>
          </a:p>
          <a:p>
            <a:r>
              <a:rPr lang="da-DK" sz="2000" dirty="0"/>
              <a:t>9 workshops er afholdt med over 100 konkrete forslag fra deltagerne og god dialog om fordele og ulemper ved forskellige løsninger.</a:t>
            </a:r>
          </a:p>
          <a:p>
            <a:r>
              <a:rPr lang="da-DK" sz="2000" dirty="0"/>
              <a:t>Projektet sammensætter produkt </a:t>
            </a:r>
            <a:r>
              <a:rPr lang="da-DK" sz="2000" dirty="0" err="1"/>
              <a:t>backlog</a:t>
            </a:r>
            <a:r>
              <a:rPr lang="da-DK" sz="2000" dirty="0"/>
              <a:t> ud fra moderniseringsbehov, -tiltag og input.</a:t>
            </a:r>
          </a:p>
          <a:p>
            <a:r>
              <a:rPr lang="da-DK" sz="2000" dirty="0"/>
              <a:t>Udviklingsleverancer struktureres ud fra prioritering, men også forudsætninger og afhængigheder.</a:t>
            </a:r>
          </a:p>
        </p:txBody>
      </p:sp>
      <p:pic>
        <p:nvPicPr>
          <p:cNvPr id="4" name="Graphic 560" descr="Group brainstorm outline">
            <a:extLst>
              <a:ext uri="{FF2B5EF4-FFF2-40B4-BE49-F238E27FC236}">
                <a16:creationId xmlns:a16="http://schemas.microsoft.com/office/drawing/2014/main" id="{967F170B-FD31-47D6-B218-7465723B65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1016000" y="252000"/>
            <a:ext cx="914400" cy="914400"/>
          </a:xfrm>
          <a:prstGeom prst="rect">
            <a:avLst/>
          </a:prstGeom>
        </p:spPr>
      </p:pic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id="{3EAD9297-68DF-4B55-9735-F895A96952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79689155"/>
              </p:ext>
            </p:extLst>
          </p:nvPr>
        </p:nvGraphicFramePr>
        <p:xfrm>
          <a:off x="5666660" y="1401361"/>
          <a:ext cx="7182692" cy="4622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4" name="Rectangle 47">
            <a:extLst>
              <a:ext uri="{FF2B5EF4-FFF2-40B4-BE49-F238E27FC236}">
                <a16:creationId xmlns:a16="http://schemas.microsoft.com/office/drawing/2014/main" id="{2F2D174B-25D4-47C7-A8C3-A61ACD4360CD}"/>
              </a:ext>
            </a:extLst>
          </p:cNvPr>
          <p:cNvSpPr/>
          <p:nvPr/>
        </p:nvSpPr>
        <p:spPr>
          <a:xfrm>
            <a:off x="7820004" y="5338934"/>
            <a:ext cx="2876004" cy="89073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da-DK" sz="2400" b="1" dirty="0">
                <a:solidFill>
                  <a:schemeClr val="bg1"/>
                </a:solidFill>
              </a:rPr>
              <a:t>PRODUKT BACKLOG</a:t>
            </a:r>
            <a:endParaRPr lang="da-DK" sz="2400" b="1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960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585CEB-F639-466E-B7C0-020F4DD8E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Mål for Design- og planlægningsfasen</a:t>
            </a:r>
          </a:p>
        </p:txBody>
      </p:sp>
      <p:pic>
        <p:nvPicPr>
          <p:cNvPr id="13" name="Graphic 560" descr="Group brainstorm outline">
            <a:extLst>
              <a:ext uri="{FF2B5EF4-FFF2-40B4-BE49-F238E27FC236}">
                <a16:creationId xmlns:a16="http://schemas.microsoft.com/office/drawing/2014/main" id="{0A44449F-0C75-4420-8FC4-8FD4FE91B4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1016000" y="252000"/>
            <a:ext cx="914400" cy="914400"/>
          </a:xfrm>
          <a:prstGeom prst="rect">
            <a:avLst/>
          </a:prstGeom>
        </p:spPr>
      </p:pic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C476D49B-683B-4883-9C09-AA0C1EF11E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67294957"/>
              </p:ext>
            </p:extLst>
          </p:nvPr>
        </p:nvGraphicFramePr>
        <p:xfrm>
          <a:off x="4583147" y="1851043"/>
          <a:ext cx="6488763" cy="45552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6" name="Pil: højre 25">
            <a:extLst>
              <a:ext uri="{FF2B5EF4-FFF2-40B4-BE49-F238E27FC236}">
                <a16:creationId xmlns:a16="http://schemas.microsoft.com/office/drawing/2014/main" id="{6E5420D9-08F0-47B7-897D-2A8A4F6EA5FF}"/>
              </a:ext>
            </a:extLst>
          </p:cNvPr>
          <p:cNvSpPr/>
          <p:nvPr/>
        </p:nvSpPr>
        <p:spPr>
          <a:xfrm>
            <a:off x="1671140" y="2900854"/>
            <a:ext cx="2890975" cy="17762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dirty="0"/>
              <a:t>Etablering af</a:t>
            </a:r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8FD408A7-E0E4-49B2-B29F-1CF8A5AC43DC}"/>
              </a:ext>
            </a:extLst>
          </p:cNvPr>
          <p:cNvSpPr/>
          <p:nvPr/>
        </p:nvSpPr>
        <p:spPr>
          <a:xfrm>
            <a:off x="5504684" y="2826799"/>
            <a:ext cx="702932" cy="702932"/>
          </a:xfrm>
          <a:prstGeom prst="ellipse">
            <a:avLst/>
          </a:prstGeom>
          <a:solidFill>
            <a:srgbClr val="C3E4E8"/>
          </a:solidFill>
          <a:ln>
            <a:solidFill>
              <a:srgbClr val="54CC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2645EDF6-A544-44B6-8B1A-46370AAD10D4}"/>
              </a:ext>
            </a:extLst>
          </p:cNvPr>
          <p:cNvSpPr/>
          <p:nvPr/>
        </p:nvSpPr>
        <p:spPr>
          <a:xfrm>
            <a:off x="5511187" y="3777207"/>
            <a:ext cx="702932" cy="702932"/>
          </a:xfrm>
          <a:prstGeom prst="ellipse">
            <a:avLst/>
          </a:prstGeom>
          <a:solidFill>
            <a:srgbClr val="C2E4D7"/>
          </a:solidFill>
          <a:ln>
            <a:solidFill>
              <a:srgbClr val="4DC5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161AEE6B-A2E2-4803-948F-4CB36F506A2E}"/>
              </a:ext>
            </a:extLst>
          </p:cNvPr>
          <p:cNvSpPr/>
          <p:nvPr/>
        </p:nvSpPr>
        <p:spPr>
          <a:xfrm>
            <a:off x="5511187" y="1863027"/>
            <a:ext cx="702932" cy="702932"/>
          </a:xfrm>
          <a:prstGeom prst="ellipse">
            <a:avLst/>
          </a:prstGeom>
          <a:solidFill>
            <a:srgbClr val="C4D5EB"/>
          </a:solidFill>
          <a:ln>
            <a:solidFill>
              <a:srgbClr val="5B9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BD85E53D-3902-431F-96FE-452483E88ACB}"/>
              </a:ext>
            </a:extLst>
          </p:cNvPr>
          <p:cNvSpPr/>
          <p:nvPr/>
        </p:nvSpPr>
        <p:spPr>
          <a:xfrm>
            <a:off x="5511187" y="4730469"/>
            <a:ext cx="702932" cy="702932"/>
          </a:xfrm>
          <a:prstGeom prst="ellipse">
            <a:avLst/>
          </a:prstGeom>
          <a:solidFill>
            <a:srgbClr val="C1E0C6"/>
          </a:solidFill>
          <a:ln>
            <a:solidFill>
              <a:srgbClr val="48BB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3" name="Ellipse 32">
            <a:extLst>
              <a:ext uri="{FF2B5EF4-FFF2-40B4-BE49-F238E27FC236}">
                <a16:creationId xmlns:a16="http://schemas.microsoft.com/office/drawing/2014/main" id="{84DEB00C-61CA-49E7-90B3-9D672684AC91}"/>
              </a:ext>
            </a:extLst>
          </p:cNvPr>
          <p:cNvSpPr/>
          <p:nvPr/>
        </p:nvSpPr>
        <p:spPr>
          <a:xfrm>
            <a:off x="5511187" y="5683731"/>
            <a:ext cx="702932" cy="702932"/>
          </a:xfrm>
          <a:prstGeom prst="ellipse">
            <a:avLst/>
          </a:prstGeom>
          <a:solidFill>
            <a:srgbClr val="C9DBC1"/>
          </a:solidFill>
          <a:ln>
            <a:solidFill>
              <a:srgbClr val="70AD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28" name="Grafik 27" descr="Liste">
            <a:extLst>
              <a:ext uri="{FF2B5EF4-FFF2-40B4-BE49-F238E27FC236}">
                <a16:creationId xmlns:a16="http://schemas.microsoft.com/office/drawing/2014/main" id="{9AFA65C6-DEE5-40D8-8886-2479F101B1F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621497" y="2939001"/>
            <a:ext cx="469305" cy="469305"/>
          </a:xfrm>
          <a:prstGeom prst="rect">
            <a:avLst/>
          </a:prstGeom>
        </p:spPr>
      </p:pic>
      <p:pic>
        <p:nvPicPr>
          <p:cNvPr id="34" name="Grafik 33" descr="Liste">
            <a:extLst>
              <a:ext uri="{FF2B5EF4-FFF2-40B4-BE49-F238E27FC236}">
                <a16:creationId xmlns:a16="http://schemas.microsoft.com/office/drawing/2014/main" id="{8C1D86D1-4A11-4D7E-B5F9-75B59A9C89E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628000" y="4847282"/>
            <a:ext cx="469305" cy="469305"/>
          </a:xfrm>
          <a:prstGeom prst="rect">
            <a:avLst/>
          </a:prstGeom>
        </p:spPr>
      </p:pic>
      <p:pic>
        <p:nvPicPr>
          <p:cNvPr id="35" name="Grafik 34" descr="Liste">
            <a:extLst>
              <a:ext uri="{FF2B5EF4-FFF2-40B4-BE49-F238E27FC236}">
                <a16:creationId xmlns:a16="http://schemas.microsoft.com/office/drawing/2014/main" id="{F95BE6CE-7462-4E96-A5BA-B4AEAE05E86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628000" y="5800544"/>
            <a:ext cx="469305" cy="469305"/>
          </a:xfrm>
          <a:prstGeom prst="rect">
            <a:avLst/>
          </a:prstGeom>
        </p:spPr>
      </p:pic>
      <p:pic>
        <p:nvPicPr>
          <p:cNvPr id="37" name="Grafik 36" descr="Dagsplan">
            <a:extLst>
              <a:ext uri="{FF2B5EF4-FFF2-40B4-BE49-F238E27FC236}">
                <a16:creationId xmlns:a16="http://schemas.microsoft.com/office/drawing/2014/main" id="{8D3480C1-1370-4FD9-B653-607D559317E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584194" y="1942538"/>
            <a:ext cx="543909" cy="543909"/>
          </a:xfrm>
          <a:prstGeom prst="rect">
            <a:avLst/>
          </a:prstGeom>
        </p:spPr>
      </p:pic>
      <p:pic>
        <p:nvPicPr>
          <p:cNvPr id="38" name="Grafik 37" descr="Dagsplan">
            <a:extLst>
              <a:ext uri="{FF2B5EF4-FFF2-40B4-BE49-F238E27FC236}">
                <a16:creationId xmlns:a16="http://schemas.microsoft.com/office/drawing/2014/main" id="{84B0300F-7A3B-4D49-B257-3EB6642E40D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590697" y="3860204"/>
            <a:ext cx="543909" cy="543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066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CMCognitiveType xmlns="http://schemas.microsoft.com/sharepoint/v3" xsi:nil="true"/>
    <DocumentStatus xmlns="http://schemas.microsoft.com/sharepoint/v3">01 - Planned</DocumentStatus>
    <DocumentVersion xmlns="http://schemas.microsoft.com/sharepoint/v3">1.0</DocumentVersion>
    <CCMMetadataExtractionStatus xmlns="http://schemas.microsoft.com/sharepoint/v3">CCMPageCount:Idle;CCMCommentCount:Idle</CCMMetadataExtractionStatus>
    <LocalAttachment xmlns="http://schemas.microsoft.com/sharepoint/v3">false</LocalAttachment>
    <Finalized xmlns="http://schemas.microsoft.com/sharepoint/v3">false</Finalized>
    <CCMPageCount xmlns="http://schemas.microsoft.com/sharepoint/v3">31</CCMPageCount>
    <DocID xmlns="http://schemas.microsoft.com/sharepoint/v3">7234352</DocID>
    <MailHasAttachments xmlns="http://schemas.microsoft.com/sharepoint/v3">false</MailHasAttachments>
    <CCMCommentCount xmlns="http://schemas.microsoft.com/sharepoint/v3">0</CCMCommentCount>
    <CCMTemplateID xmlns="http://schemas.microsoft.com/sharepoint/v3">0</CCMTemplateID>
    <CaseRecordNumber xmlns="http://schemas.microsoft.com/sharepoint/v3">0</CaseRecordNumber>
    <CaseID xmlns="http://schemas.microsoft.com/sharepoint/v3">SDFEDDP</CaseID>
    <RegistrationDate xmlns="http://schemas.microsoft.com/sharepoint/v3" xsi:nil="true"/>
    <CCMPreviewAnnotationsTasks xmlns="http://schemas.microsoft.com/sharepoint/v3">0</CCMPreviewAnnotationsTasks>
    <Related xmlns="http://schemas.microsoft.com/sharepoint/v3">false</Related>
    <CCMVisualId xmlns="http://schemas.microsoft.com/sharepoint/v3">SDFEDDP</CCMVisualId>
    <CCMSystemID xmlns="http://schemas.microsoft.com/sharepoint/v3">a83c9e44-5554-4fe4-9554-0ea6ec621664</CCMSystemID>
    <WasSigned xmlns="http://schemas.microsoft.com/sharepoint/v3">false</WasSigned>
    <WasEncrypted xmlns="http://schemas.microsoft.com/sharepoint/v3">false</WasEncrypted>
    <DeadlineReview xmlns="4D4AFDB9-2677-4284-90EC-1CF660C4FD30" xsi:nil="true"/>
    <AssignedTo xmlns="http://schemas.microsoft.com/sharepoint/v3">
      <UserInfo>
        <DisplayName/>
        <AccountId xsi:nil="true"/>
        <AccountType/>
      </UserInfo>
    </AssignedTo>
    <Deadline xmlns="347BA16D-85AB-4784-90F8-08EF3FC8CB76" xsi:nil="true"/>
    <Reviewer xmlns="http://schemas.microsoft.com/sharepoint/v3">
      <UserInfo>
        <DisplayName/>
        <AccountId xsi:nil="true"/>
        <AccountType/>
      </UserInfo>
    </Reviewer>
    <DeadlineApproval xmlns="4D4AFDB9-2677-4284-90EC-1CF660C4FD30" xsi:nil="true"/>
    <Reviewers xmlns="4d4afdb9-2677-4284-90ec-1cf660c4fd30">
      <UserInfo>
        <DisplayName/>
        <AccountId xsi:nil="true"/>
        <AccountType/>
      </UserInfo>
    </Reviewers>
    <Deliverable xmlns="http://schemas.microsoft.com/sharepoint/v3" xsi:nil="true"/>
    <Review_x0020_size xmlns="4d4afdb9-2677-4284-90ec-1cf660c4fd30">XS</Review_x0020_size>
    <Iteration xmlns="4d4afdb9-2677-4284-90ec-1cf660c4fd30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GetOrganized dokument" ma:contentTypeID="0x010100AC085CFC53BC46CEA2EADE194AD9D4820023D0A92F25E0B3428A74EABA18DBDBF4" ma:contentTypeVersion="5" ma:contentTypeDescription="GetOrganized dokument" ma:contentTypeScope="" ma:versionID="e7b13387666808ad0c185107d48eefc9">
  <xsd:schema xmlns:xsd="http://www.w3.org/2001/XMLSchema" xmlns:xs="http://www.w3.org/2001/XMLSchema" xmlns:p="http://schemas.microsoft.com/office/2006/metadata/properties" xmlns:ns1="http://schemas.microsoft.com/sharepoint/v3" xmlns:ns2="347BA16D-85AB-4784-90F8-08EF3FC8CB76" xmlns:ns3="4d4afdb9-2677-4284-90ec-1cf660c4fd30" xmlns:ns4="4D4AFDB9-2677-4284-90EC-1CF660C4FD30" targetNamespace="http://schemas.microsoft.com/office/2006/metadata/properties" ma:root="true" ma:fieldsID="4b6260492d19fd8b642ef4c0510c8fba" ns1:_="" ns2:_="" ns3:_="" ns4:_="">
    <xsd:import namespace="http://schemas.microsoft.com/sharepoint/v3"/>
    <xsd:import namespace="347BA16D-85AB-4784-90F8-08EF3FC8CB76"/>
    <xsd:import namespace="4d4afdb9-2677-4284-90ec-1cf660c4fd30"/>
    <xsd:import namespace="4D4AFDB9-2677-4284-90EC-1CF660C4FD30"/>
    <xsd:element name="properties">
      <xsd:complexType>
        <xsd:sequence>
          <xsd:element name="documentManagement">
            <xsd:complexType>
              <xsd:all>
                <xsd:element ref="ns2:Deadline" minOccurs="0"/>
                <xsd:element ref="ns1:AssignedTo" minOccurs="0"/>
                <xsd:element ref="ns1:Reviewer" minOccurs="0"/>
                <xsd:element ref="ns3:Reviewers" minOccurs="0"/>
                <xsd:element ref="ns1:DocumentStatus" minOccurs="0"/>
                <xsd:element ref="ns1:DocumentVersion" minOccurs="0"/>
                <xsd:element ref="ns1:Deliverable" minOccurs="0"/>
                <xsd:element ref="ns1:CCMCognitiveType" minOccurs="0"/>
                <xsd:element ref="ns4:DeadlineReview" minOccurs="0"/>
                <xsd:element ref="ns4:DeadlineApproval" minOccurs="0"/>
                <xsd:element ref="ns1:CaseID" minOccurs="0"/>
                <xsd:element ref="ns1:DocID" minOccurs="0"/>
                <xsd:element ref="ns1:Finalized" minOccurs="0"/>
                <xsd:element ref="ns1:Related" minOccurs="0"/>
                <xsd:element ref="ns1:RegistrationDate" minOccurs="0"/>
                <xsd:element ref="ns1:CaseRecordNumber" minOccurs="0"/>
                <xsd:element ref="ns1:LocalAttachment" minOccurs="0"/>
                <xsd:element ref="ns1:CCMTemplateName" minOccurs="0"/>
                <xsd:element ref="ns1:CCMTemplateVersion" minOccurs="0"/>
                <xsd:element ref="ns1:CCMTemplateID" minOccurs="0"/>
                <xsd:element ref="ns1:CCMSystemID" minOccurs="0"/>
                <xsd:element ref="ns1:WasEncrypted" minOccurs="0"/>
                <xsd:element ref="ns1:WasSigned" minOccurs="0"/>
                <xsd:element ref="ns1:MailHasAttachments" minOccurs="0"/>
                <xsd:element ref="ns1:CCMConversation" minOccurs="0"/>
                <xsd:element ref="ns1:CCMVisualId" minOccurs="0"/>
                <xsd:element ref="ns1:CCMOriginalDocID" minOccurs="0"/>
                <xsd:element ref="ns1:CCMPageCount" minOccurs="0"/>
                <xsd:element ref="ns1:CCMCommentCount" minOccurs="0"/>
                <xsd:element ref="ns1:CCMPreviewAnnotationsTasks" minOccurs="0"/>
                <xsd:element ref="ns1:CCMMetadataExtractionStatus" minOccurs="0"/>
                <xsd:element ref="ns3:Review_x0020_size" minOccurs="0"/>
                <xsd:element ref="ns3:Iter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ssignedTo" ma:index="3" nillable="true" ma:displayName="Responsible" ma:description="The project participant responsible for preparing the deliverable and get it approved." ma:list="UserInfo" ma:SharePointGroup="18" ma:internalName="AssignedTo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eviewer" ma:index="4" nillable="true" ma:displayName="Review responsible" ma:description="The person responsible for making sure review is done and for approving the deliverable." ma:list="UserInfo" ma:SharePointGroup="18" ma:internalName="Review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cumentStatus" ma:index="6" nillable="true" ma:displayName="Document status" ma:default="01 - Planned" ma:format="Dropdown" ma:internalName="DocumentStatus">
      <xsd:simpleType>
        <xsd:restriction base="dms:Choice">
          <xsd:enumeration value="01 - Planned"/>
          <xsd:enumeration value="02 - Under development"/>
          <xsd:enumeration value="03 - Completed"/>
          <xsd:enumeration value="04 - Reviewed"/>
          <xsd:enumeration value="05 - Approved"/>
          <xsd:enumeration value="09 - Blocked"/>
          <xsd:enumeration value="80 - Cancelled"/>
        </xsd:restriction>
      </xsd:simpleType>
    </xsd:element>
    <xsd:element name="DocumentVersion" ma:index="7" nillable="true" ma:displayName="Document version" ma:default="0.1" ma:description="&#10;" ma:internalName="DocumentVersion">
      <xsd:simpleType>
        <xsd:restriction base="dms:Text">
          <xsd:maxLength value="10"/>
        </xsd:restriction>
      </xsd:simpleType>
    </xsd:element>
    <xsd:element name="Deliverable" ma:index="8" nillable="true" ma:displayName="Slutprodukt" ma:internalName="Deliverable">
      <xsd:simpleType>
        <xsd:restriction base="dms:Text">
          <xsd:maxLength value="255"/>
        </xsd:restriction>
      </xsd:simpleType>
    </xsd:element>
    <xsd:element name="CCMCognitiveType" ma:index="9" nillable="true" ma:displayName="CognitiveType" ma:decimals="0" ma:internalName="CCMCognitiveType" ma:readOnly="false">
      <xsd:simpleType>
        <xsd:restriction base="dms:Number"/>
      </xsd:simpleType>
    </xsd:element>
    <xsd:element name="CaseID" ma:index="18" nillable="true" ma:displayName="Sags ID" ma:default="Tildeler" ma:internalName="CaseID" ma:readOnly="true">
      <xsd:simpleType>
        <xsd:restriction base="dms:Text"/>
      </xsd:simpleType>
    </xsd:element>
    <xsd:element name="DocID" ma:index="19" nillable="true" ma:displayName="Dok ID" ma:default="Tildeler" ma:internalName="DocID" ma:readOnly="true">
      <xsd:simpleType>
        <xsd:restriction base="dms:Text"/>
      </xsd:simpleType>
    </xsd:element>
    <xsd:element name="Finalized" ma:index="20" nillable="true" ma:displayName="Endeligt" ma:default="False" ma:internalName="Finalized" ma:readOnly="true">
      <xsd:simpleType>
        <xsd:restriction base="dms:Boolean"/>
      </xsd:simpleType>
    </xsd:element>
    <xsd:element name="Related" ma:index="21" nillable="true" ma:displayName="Vedhæftet dokument" ma:default="False" ma:internalName="Related" ma:readOnly="true">
      <xsd:simpleType>
        <xsd:restriction base="dms:Boolean"/>
      </xsd:simpleType>
    </xsd:element>
    <xsd:element name="RegistrationDate" ma:index="22" nillable="true" ma:displayName="Registrerings dato" ma:format="DateTime" ma:internalName="RegistrationDate" ma:readOnly="true">
      <xsd:simpleType>
        <xsd:restriction base="dms:DateTime"/>
      </xsd:simpleType>
    </xsd:element>
    <xsd:element name="CaseRecordNumber" ma:index="23" nillable="true" ma:displayName="Akt ID" ma:decimals="0" ma:default="0" ma:internalName="CaseRecordNumber" ma:readOnly="true">
      <xsd:simpleType>
        <xsd:restriction base="dms:Number"/>
      </xsd:simpleType>
    </xsd:element>
    <xsd:element name="LocalAttachment" ma:index="24" nillable="true" ma:displayName="Lokalt bilag" ma:default="False" ma:internalName="LocalAttachment" ma:readOnly="true">
      <xsd:simpleType>
        <xsd:restriction base="dms:Boolean"/>
      </xsd:simpleType>
    </xsd:element>
    <xsd:element name="CCMTemplateName" ma:index="25" nillable="true" ma:displayName="Skabelon navn" ma:internalName="CCMTemplateName" ma:readOnly="true">
      <xsd:simpleType>
        <xsd:restriction base="dms:Text"/>
      </xsd:simpleType>
    </xsd:element>
    <xsd:element name="CCMTemplateVersion" ma:index="26" nillable="true" ma:displayName="Skabelon version" ma:internalName="CCMTemplateVersion" ma:readOnly="true">
      <xsd:simpleType>
        <xsd:restriction base="dms:Text"/>
      </xsd:simpleType>
    </xsd:element>
    <xsd:element name="CCMTemplateID" ma:index="27" nillable="true" ma:displayName="CCMTemplateID" ma:decimals="0" ma:default="0" ma:hidden="true" ma:internalName="CCMTemplateID" ma:readOnly="true">
      <xsd:simpleType>
        <xsd:restriction base="dms:Number"/>
      </xsd:simpleType>
    </xsd:element>
    <xsd:element name="CCMSystemID" ma:index="28" nillable="true" ma:displayName="CCMSystemID" ma:hidden="true" ma:internalName="CCMSystemID" ma:readOnly="true">
      <xsd:simpleType>
        <xsd:restriction base="dms:Text"/>
      </xsd:simpleType>
    </xsd:element>
    <xsd:element name="WasEncrypted" ma:index="29" nillable="true" ma:displayName="Krypteret" ma:default="False" ma:internalName="WasEncrypted" ma:readOnly="true">
      <xsd:simpleType>
        <xsd:restriction base="dms:Boolean"/>
      </xsd:simpleType>
    </xsd:element>
    <xsd:element name="WasSigned" ma:index="30" nillable="true" ma:displayName="Signeret" ma:default="False" ma:internalName="WasSigned" ma:readOnly="true">
      <xsd:simpleType>
        <xsd:restriction base="dms:Boolean"/>
      </xsd:simpleType>
    </xsd:element>
    <xsd:element name="MailHasAttachments" ma:index="31" nillable="true" ma:displayName="E-mail har vedhæftede filer" ma:default="False" ma:internalName="MailHasAttachments" ma:readOnly="true">
      <xsd:simpleType>
        <xsd:restriction base="dms:Boolean"/>
      </xsd:simpleType>
    </xsd:element>
    <xsd:element name="CCMConversation" ma:index="32" nillable="true" ma:displayName="Samtale" ma:internalName="CCMConversation" ma:readOnly="true">
      <xsd:simpleType>
        <xsd:restriction base="dms:Text"/>
      </xsd:simpleType>
    </xsd:element>
    <xsd:element name="CCMVisualId" ma:index="33" nillable="true" ma:displayName="Case ID" ma:default="Assigning" ma:description="" ma:internalName="CCMVisualId" ma:readOnly="true">
      <xsd:simpleType>
        <xsd:restriction base="dms:Text"/>
      </xsd:simpleType>
    </xsd:element>
    <xsd:element name="CCMOriginalDocID" ma:index="35" nillable="true" ma:displayName="Originalt Dok ID" ma:description="" ma:internalName="CCMOriginalDocID" ma:readOnly="true">
      <xsd:simpleType>
        <xsd:restriction base="dms:Text"/>
      </xsd:simpleType>
    </xsd:element>
    <xsd:element name="CCMPageCount" ma:index="37" nillable="true" ma:displayName="Pages" ma:decimals="0" ma:description="" ma:internalName="CCMPageCount" ma:readOnly="true">
      <xsd:simpleType>
        <xsd:restriction base="dms:Number"/>
      </xsd:simpleType>
    </xsd:element>
    <xsd:element name="CCMCommentCount" ma:index="38" nillable="true" ma:displayName="Comments" ma:decimals="0" ma:description="" ma:internalName="CCMCommentCount" ma:readOnly="true">
      <xsd:simpleType>
        <xsd:restriction base="dms:Number"/>
      </xsd:simpleType>
    </xsd:element>
    <xsd:element name="CCMPreviewAnnotationsTasks" ma:index="39" nillable="true" ma:displayName="Tasks" ma:decimals="0" ma:description="" ma:internalName="CCMPreviewAnnotationsTasks" ma:readOnly="true">
      <xsd:simpleType>
        <xsd:restriction base="dms:Number"/>
      </xsd:simpleType>
    </xsd:element>
    <xsd:element name="CCMMetadataExtractionStatus" ma:index="40" nillable="true" ma:displayName="CCMMetadataExtractionStatus" ma:default="CCMPageCount:InProgress;CCMCommentCount:InProgress" ma:description="" ma:hidden="true" ma:internalName="CCMMetadataExtractionStatus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7BA16D-85AB-4784-90F8-08EF3FC8CB76" elementFormDefault="qualified">
    <xsd:import namespace="http://schemas.microsoft.com/office/2006/documentManagement/types"/>
    <xsd:import namespace="http://schemas.microsoft.com/office/infopath/2007/PartnerControls"/>
    <xsd:element name="Deadline" ma:index="2" nillable="true" ma:displayName="Deadline - Completion" ma:description="The date where the deliverable should be finished and approved by the reviwer." ma:format="DateOnly" ma:internalName="Deadline" ma:readOnly="fals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4afdb9-2677-4284-90ec-1cf660c4fd30" elementFormDefault="qualified">
    <xsd:import namespace="http://schemas.microsoft.com/office/2006/documentManagement/types"/>
    <xsd:import namespace="http://schemas.microsoft.com/office/infopath/2007/PartnerControls"/>
    <xsd:element name="Reviewers" ma:index="5" nillable="true" ma:displayName="Reviewers" ma:description="The reviewers performing the review on behalf of the review responsible person." ma:list="UserInfo" ma:SharePointGroup="18" ma:internalName="Reviewers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eview_x0020_size" ma:index="41" nillable="true" ma:displayName="Review size" ma:default="-" ma:format="Dropdown" ma:internalName="Review_x0020_size">
      <xsd:simpleType>
        <xsd:restriction base="dms:Choice">
          <xsd:enumeration value="-"/>
          <xsd:enumeration value="XS"/>
          <xsd:enumeration value="S"/>
          <xsd:enumeration value="M"/>
          <xsd:enumeration value="L"/>
          <xsd:enumeration value="XL"/>
        </xsd:restriction>
      </xsd:simpleType>
    </xsd:element>
    <xsd:element name="Iteration" ma:index="42" nillable="true" ma:displayName="Iteration" ma:list="{641e4353-c9a0-44b6-919e-d4b8acaaf6bd}" ma:internalName="Iteration" ma:readOnly="false" ma:showField="Titl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4AFDB9-2677-4284-90EC-1CF660C4FD30" elementFormDefault="qualified">
    <xsd:import namespace="http://schemas.microsoft.com/office/2006/documentManagement/types"/>
    <xsd:import namespace="http://schemas.microsoft.com/office/infopath/2007/PartnerControls"/>
    <xsd:element name="DeadlineReview" ma:index="10" nillable="true" ma:displayName="Deadline - Review" ma:format="DateOnly" ma:internalName="DeadlineReview" ma:readOnly="false">
      <xsd:simpleType>
        <xsd:restriction base="dms:DateTime"/>
      </xsd:simpleType>
    </xsd:element>
    <xsd:element name="DeadlineApproval" ma:index="11" nillable="true" ma:displayName="Deadline - Approval" ma:format="DateOnly" ma:internalName="DeadlineApproval" ma:readOnly="fals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2" ma:displayName="Indholds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F30767E-0849-4A52-B6CF-6E5508026E01}">
  <ds:schemaRefs>
    <ds:schemaRef ds:uri="4d4afdb9-2677-4284-90ec-1cf660c4fd30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www.w3.org/XML/1998/namespace"/>
    <ds:schemaRef ds:uri="http://purl.org/dc/elements/1.1/"/>
    <ds:schemaRef ds:uri="http://schemas.microsoft.com/office/infopath/2007/PartnerControls"/>
    <ds:schemaRef ds:uri="4D4AFDB9-2677-4284-90EC-1CF660C4FD30"/>
    <ds:schemaRef ds:uri="347BA16D-85AB-4784-90F8-08EF3FC8CB76"/>
    <ds:schemaRef ds:uri="http://schemas.microsoft.com/sharepoint/v3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50C58360-63B6-4B89-8C0E-B233A112AF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47BA16D-85AB-4784-90F8-08EF3FC8CB76"/>
    <ds:schemaRef ds:uri="4d4afdb9-2677-4284-90ec-1cf660c4fd30"/>
    <ds:schemaRef ds:uri="4D4AFDB9-2677-4284-90EC-1CF660C4FD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F223B52-6325-4991-A85B-84BFE2F9747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12761</TotalTime>
  <Words>95</Words>
  <Application>Microsoft Office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Moderniseringen</vt:lpstr>
      <vt:lpstr>Status på Design- og planlægningsfasen</vt:lpstr>
      <vt:lpstr>Mål for Design- og planlægningsfasen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 moderniserede Datafordeler</dc:title>
  <dc:creator>Jan Zajma</dc:creator>
  <cp:lastModifiedBy>Asbjørn Lenbroch</cp:lastModifiedBy>
  <cp:revision>112</cp:revision>
  <cp:lastPrinted>2022-09-06T11:41:52Z</cp:lastPrinted>
  <dcterms:created xsi:type="dcterms:W3CDTF">2022-07-08T12:13:36Z</dcterms:created>
  <dcterms:modified xsi:type="dcterms:W3CDTF">2023-11-08T11:56:38Z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0x010100AC085CFC53BC46CEA2EADE194AD9D4820023D0A92F25E0B3428A74EABA18DBDBF4</vt:lpwstr>
  </property>
  <property fmtid="{D5CDD505-2E9C-101B-9397-08002B2CF9AE}" pid="3" name="CCMSystem">
    <vt:lpwstr> </vt:lpwstr>
  </property>
  <property fmtid="{D5CDD505-2E9C-101B-9397-08002B2CF9AE}" pid="4" name="ProjectName">
    <vt:lpwstr>Datafordeleren (DAF)</vt:lpwstr>
  </property>
  <property fmtid="{D5CDD505-2E9C-101B-9397-08002B2CF9AE}" pid="5" name="xd_Signature">
    <vt:bool>false</vt:bool>
  </property>
  <property fmtid="{D5CDD505-2E9C-101B-9397-08002B2CF9AE}" pid="6" name="CCMOneDriveID">
    <vt:lpwstr/>
  </property>
  <property fmtid="{D5CDD505-2E9C-101B-9397-08002B2CF9AE}" pid="7" name="CCMOneDriveOwnerID">
    <vt:lpwstr/>
  </property>
  <property fmtid="{D5CDD505-2E9C-101B-9397-08002B2CF9AE}" pid="8" name="CCMOneDriveItemID">
    <vt:lpwstr/>
  </property>
  <property fmtid="{D5CDD505-2E9C-101B-9397-08002B2CF9AE}" pid="9" name="CCMIsSharedOnOneDrive">
    <vt:bool>false</vt:bool>
  </property>
</Properties>
</file>