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62" r:id="rId6"/>
    <p:sldId id="261" r:id="rId7"/>
    <p:sldId id="264" r:id="rId8"/>
    <p:sldId id="265" r:id="rId9"/>
    <p:sldId id="284" r:id="rId10"/>
    <p:sldId id="283" r:id="rId11"/>
    <p:sldId id="299" r:id="rId12"/>
    <p:sldId id="309" r:id="rId13"/>
    <p:sldId id="295" r:id="rId14"/>
    <p:sldId id="296" r:id="rId15"/>
    <p:sldId id="317" r:id="rId16"/>
    <p:sldId id="311" r:id="rId17"/>
    <p:sldId id="288" r:id="rId18"/>
    <p:sldId id="312" r:id="rId19"/>
    <p:sldId id="313" r:id="rId20"/>
    <p:sldId id="326" r:id="rId21"/>
    <p:sldId id="318" r:id="rId22"/>
    <p:sldId id="287" r:id="rId23"/>
    <p:sldId id="327" r:id="rId24"/>
    <p:sldId id="319" r:id="rId25"/>
    <p:sldId id="289" r:id="rId26"/>
    <p:sldId id="297" r:id="rId27"/>
    <p:sldId id="298" r:id="rId28"/>
    <p:sldId id="320" r:id="rId29"/>
    <p:sldId id="286" r:id="rId30"/>
    <p:sldId id="325" r:id="rId31"/>
    <p:sldId id="321" r:id="rId32"/>
    <p:sldId id="291" r:id="rId33"/>
    <p:sldId id="314" r:id="rId34"/>
    <p:sldId id="328" r:id="rId35"/>
    <p:sldId id="271" r:id="rId36"/>
    <p:sldId id="306" r:id="rId37"/>
    <p:sldId id="307" r:id="rId38"/>
    <p:sldId id="308" r:id="rId39"/>
    <p:sldId id="280" r:id="rId40"/>
    <p:sldId id="281" r:id="rId41"/>
    <p:sldId id="304" r:id="rId42"/>
    <p:sldId id="322" r:id="rId43"/>
    <p:sldId id="273" r:id="rId44"/>
    <p:sldId id="285" r:id="rId45"/>
    <p:sldId id="268" r:id="rId46"/>
    <p:sldId id="269" r:id="rId47"/>
    <p:sldId id="302" r:id="rId48"/>
    <p:sldId id="315" r:id="rId49"/>
    <p:sldId id="323" r:id="rId50"/>
    <p:sldId id="303" r:id="rId51"/>
    <p:sldId id="324" r:id="rId52"/>
    <p:sldId id="263" r:id="rId53"/>
  </p:sldIdLst>
  <p:sldSz cx="12192000" cy="6858000"/>
  <p:notesSz cx="6858000" cy="9144000"/>
  <p:embeddedFontLst>
    <p:embeddedFont>
      <p:font typeface="Netcompany-Offc" panose="020B0604020202020204" charset="0"/>
      <p:regular r:id="rId56"/>
      <p:bold r:id="rId57"/>
      <p:italic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595FCF-3867-42A5-9A77-99012DF5DDEF}">
          <p14:sldIdLst>
            <p14:sldId id="256"/>
            <p14:sldId id="262"/>
            <p14:sldId id="261"/>
            <p14:sldId id="264"/>
            <p14:sldId id="265"/>
            <p14:sldId id="284"/>
            <p14:sldId id="283"/>
            <p14:sldId id="299"/>
            <p14:sldId id="309"/>
            <p14:sldId id="295"/>
            <p14:sldId id="296"/>
            <p14:sldId id="317"/>
            <p14:sldId id="311"/>
            <p14:sldId id="288"/>
            <p14:sldId id="312"/>
            <p14:sldId id="313"/>
            <p14:sldId id="326"/>
            <p14:sldId id="318"/>
            <p14:sldId id="287"/>
            <p14:sldId id="327"/>
            <p14:sldId id="319"/>
            <p14:sldId id="289"/>
            <p14:sldId id="297"/>
            <p14:sldId id="298"/>
            <p14:sldId id="320"/>
            <p14:sldId id="286"/>
            <p14:sldId id="325"/>
            <p14:sldId id="321"/>
            <p14:sldId id="291"/>
            <p14:sldId id="314"/>
          </p14:sldIdLst>
        </p14:section>
        <p14:section name="Metadata" id="{FA1A187A-4DB5-43FC-B26B-39B46AF631F5}">
          <p14:sldIdLst>
            <p14:sldId id="328"/>
            <p14:sldId id="271"/>
            <p14:sldId id="306"/>
            <p14:sldId id="307"/>
            <p14:sldId id="308"/>
            <p14:sldId id="280"/>
            <p14:sldId id="281"/>
            <p14:sldId id="304"/>
            <p14:sldId id="322"/>
            <p14:sldId id="273"/>
          </p14:sldIdLst>
        </p14:section>
        <p14:section name="Dokumentation" id="{61F0D03C-7582-4FCA-A290-369FB07DBA3B}">
          <p14:sldIdLst>
            <p14:sldId id="285"/>
            <p14:sldId id="268"/>
            <p14:sldId id="269"/>
            <p14:sldId id="302"/>
            <p14:sldId id="315"/>
            <p14:sldId id="323"/>
            <p14:sldId id="303"/>
            <p14:sldId id="32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A57B3A-9534-A7FB-F81A-9CBFC13D7AD7}" name="ncdmz\asj" initials="n" userId="ncdmz\asj" providerId="None"/>
  <p188:author id="{23B6F1F5-4B2D-1E0C-F1EF-58EDC7096477}" name="Simon Stampe Leiszner" initials="SSL" userId="S::ssl@netcompany.com::d66624b4-0f60-404d-bf28-4f813dc6e3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6301" autoAdjust="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1F8A-F8D0-4BE8-A68D-D0E19DFD7784}" type="datetime1">
              <a:rPr lang="en-GB" smtClean="0"/>
              <a:t>27/09/2023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58AC-7754-4623-9BAF-1E5C377CA539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721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10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882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11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400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927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14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039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15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958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3492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942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22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9182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5979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24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8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058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3354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575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30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856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32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219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892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34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5355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35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0623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5598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37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1895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38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366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5316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13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40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9997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41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9280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42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1980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3599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44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608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45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1935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1837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47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6868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82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4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724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5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516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450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7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260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8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422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27-09-2023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05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538762EA-5441-692C-0DC7-A024A8DC5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C57096C3-14D1-F10F-9342-6E43A0875E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10" hidden="1">
            <a:extLst>
              <a:ext uri="{FF2B5EF4-FFF2-40B4-BE49-F238E27FC236}">
                <a16:creationId xmlns:a16="http://schemas.microsoft.com/office/drawing/2014/main" id="{2F74DC6A-F2EA-22F0-DFF4-CDC10E80A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" name="Copyright">
            <a:extLst>
              <a:ext uri="{FF2B5EF4-FFF2-40B4-BE49-F238E27FC236}">
                <a16:creationId xmlns:a16="http://schemas.microsoft.com/office/drawing/2014/main" id="{1B4530A7-7519-B03C-7267-B48C95AC1677}"/>
              </a:ext>
            </a:extLst>
          </p:cNvPr>
          <p:cNvSpPr/>
          <p:nvPr userDrawn="1"/>
        </p:nvSpPr>
        <p:spPr bwMode="white">
          <a:xfrm>
            <a:off x="9190038" y="6579265"/>
            <a:ext cx="1424013" cy="108078"/>
          </a:xfrm>
          <a:custGeom>
            <a:avLst/>
            <a:gdLst>
              <a:gd name="connsiteX0" fmla="*/ 513045 w 1424013"/>
              <a:gd name="connsiteY0" fmla="*/ 78816 h 108078"/>
              <a:gd name="connsiteX1" fmla="*/ 500530 w 1424013"/>
              <a:gd name="connsiteY1" fmla="*/ 81523 h 108078"/>
              <a:gd name="connsiteX2" fmla="*/ 496639 w 1424013"/>
              <a:gd name="connsiteY2" fmla="*/ 88965 h 108078"/>
              <a:gd name="connsiteX3" fmla="*/ 501714 w 1424013"/>
              <a:gd name="connsiteY3" fmla="*/ 96914 h 108078"/>
              <a:gd name="connsiteX4" fmla="*/ 516428 w 1424013"/>
              <a:gd name="connsiteY4" fmla="*/ 99113 h 108078"/>
              <a:gd name="connsiteX5" fmla="*/ 532665 w 1424013"/>
              <a:gd name="connsiteY5" fmla="*/ 96407 h 108078"/>
              <a:gd name="connsiteX6" fmla="*/ 532665 w 1424013"/>
              <a:gd name="connsiteY6" fmla="*/ 96577 h 108078"/>
              <a:gd name="connsiteX7" fmla="*/ 537571 w 1424013"/>
              <a:gd name="connsiteY7" fmla="*/ 88796 h 108078"/>
              <a:gd name="connsiteX8" fmla="*/ 533512 w 1424013"/>
              <a:gd name="connsiteY8" fmla="*/ 81354 h 108078"/>
              <a:gd name="connsiteX9" fmla="*/ 522687 w 1424013"/>
              <a:gd name="connsiteY9" fmla="*/ 78816 h 108078"/>
              <a:gd name="connsiteX10" fmla="*/ 1292087 w 1424013"/>
              <a:gd name="connsiteY10" fmla="*/ 77463 h 108078"/>
              <a:gd name="connsiteX11" fmla="*/ 1292256 w 1424013"/>
              <a:gd name="connsiteY11" fmla="*/ 77803 h 108078"/>
              <a:gd name="connsiteX12" fmla="*/ 1292087 w 1424013"/>
              <a:gd name="connsiteY12" fmla="*/ 77845 h 108078"/>
              <a:gd name="connsiteX13" fmla="*/ 1270777 w 1424013"/>
              <a:gd name="connsiteY13" fmla="*/ 53955 h 108078"/>
              <a:gd name="connsiteX14" fmla="*/ 1257075 w 1424013"/>
              <a:gd name="connsiteY14" fmla="*/ 59199 h 108078"/>
              <a:gd name="connsiteX15" fmla="*/ 1254708 w 1424013"/>
              <a:gd name="connsiteY15" fmla="*/ 59705 h 108078"/>
              <a:gd name="connsiteX16" fmla="*/ 1246419 w 1424013"/>
              <a:gd name="connsiteY16" fmla="*/ 61734 h 108078"/>
              <a:gd name="connsiteX17" fmla="*/ 1241515 w 1424013"/>
              <a:gd name="connsiteY17" fmla="*/ 64609 h 108078"/>
              <a:gd name="connsiteX18" fmla="*/ 1239485 w 1424013"/>
              <a:gd name="connsiteY18" fmla="*/ 70021 h 108078"/>
              <a:gd name="connsiteX19" fmla="*/ 1242868 w 1424013"/>
              <a:gd name="connsiteY19" fmla="*/ 76789 h 108078"/>
              <a:gd name="connsiteX20" fmla="*/ 1251494 w 1424013"/>
              <a:gd name="connsiteY20" fmla="*/ 78987 h 108078"/>
              <a:gd name="connsiteX21" fmla="*/ 1265702 w 1424013"/>
              <a:gd name="connsiteY21" fmla="*/ 73067 h 108078"/>
              <a:gd name="connsiteX22" fmla="*/ 1265702 w 1424013"/>
              <a:gd name="connsiteY22" fmla="*/ 72898 h 108078"/>
              <a:gd name="connsiteX23" fmla="*/ 1270777 w 1424013"/>
              <a:gd name="connsiteY23" fmla="*/ 56998 h 108078"/>
              <a:gd name="connsiteX24" fmla="*/ 32722 w 1424013"/>
              <a:gd name="connsiteY24" fmla="*/ 38862 h 108078"/>
              <a:gd name="connsiteX25" fmla="*/ 32722 w 1424013"/>
              <a:gd name="connsiteY25" fmla="*/ 51373 h 108078"/>
              <a:gd name="connsiteX26" fmla="*/ 40229 w 1424013"/>
              <a:gd name="connsiteY26" fmla="*/ 51373 h 108078"/>
              <a:gd name="connsiteX27" fmla="*/ 49084 w 1424013"/>
              <a:gd name="connsiteY27" fmla="*/ 44829 h 108078"/>
              <a:gd name="connsiteX28" fmla="*/ 40229 w 1424013"/>
              <a:gd name="connsiteY28" fmla="*/ 38862 h 108078"/>
              <a:gd name="connsiteX29" fmla="*/ 25023 w 1424013"/>
              <a:gd name="connsiteY29" fmla="*/ 32702 h 108078"/>
              <a:gd name="connsiteX30" fmla="*/ 44079 w 1424013"/>
              <a:gd name="connsiteY30" fmla="*/ 32702 h 108078"/>
              <a:gd name="connsiteX31" fmla="*/ 56976 w 1424013"/>
              <a:gd name="connsiteY31" fmla="*/ 43866 h 108078"/>
              <a:gd name="connsiteX32" fmla="*/ 45426 w 1424013"/>
              <a:gd name="connsiteY32" fmla="*/ 54645 h 108078"/>
              <a:gd name="connsiteX33" fmla="*/ 45426 w 1424013"/>
              <a:gd name="connsiteY33" fmla="*/ 55030 h 108078"/>
              <a:gd name="connsiteX34" fmla="*/ 55821 w 1424013"/>
              <a:gd name="connsiteY34" fmla="*/ 64847 h 108078"/>
              <a:gd name="connsiteX35" fmla="*/ 58130 w 1424013"/>
              <a:gd name="connsiteY35" fmla="*/ 73509 h 108078"/>
              <a:gd name="connsiteX36" fmla="*/ 49469 w 1424013"/>
              <a:gd name="connsiteY36" fmla="*/ 73509 h 108078"/>
              <a:gd name="connsiteX37" fmla="*/ 48121 w 1424013"/>
              <a:gd name="connsiteY37" fmla="*/ 66002 h 108078"/>
              <a:gd name="connsiteX38" fmla="*/ 39459 w 1424013"/>
              <a:gd name="connsiteY38" fmla="*/ 57918 h 108078"/>
              <a:gd name="connsiteX39" fmla="*/ 32722 w 1424013"/>
              <a:gd name="connsiteY39" fmla="*/ 57918 h 108078"/>
              <a:gd name="connsiteX40" fmla="*/ 32722 w 1424013"/>
              <a:gd name="connsiteY40" fmla="*/ 73509 h 108078"/>
              <a:gd name="connsiteX41" fmla="*/ 25023 w 1424013"/>
              <a:gd name="connsiteY41" fmla="*/ 73509 h 108078"/>
              <a:gd name="connsiteX42" fmla="*/ 821043 w 1424013"/>
              <a:gd name="connsiteY42" fmla="*/ 28923 h 108078"/>
              <a:gd name="connsiteX43" fmla="*/ 808189 w 1424013"/>
              <a:gd name="connsiteY43" fmla="*/ 33996 h 108078"/>
              <a:gd name="connsiteX44" fmla="*/ 808020 w 1424013"/>
              <a:gd name="connsiteY44" fmla="*/ 33996 h 108078"/>
              <a:gd name="connsiteX45" fmla="*/ 801423 w 1424013"/>
              <a:gd name="connsiteY45" fmla="*/ 48035 h 108078"/>
              <a:gd name="connsiteX46" fmla="*/ 838802 w 1424013"/>
              <a:gd name="connsiteY46" fmla="*/ 48035 h 108078"/>
              <a:gd name="connsiteX47" fmla="*/ 833390 w 1424013"/>
              <a:gd name="connsiteY47" fmla="*/ 33827 h 108078"/>
              <a:gd name="connsiteX48" fmla="*/ 821043 w 1424013"/>
              <a:gd name="connsiteY48" fmla="*/ 28923 h 108078"/>
              <a:gd name="connsiteX49" fmla="*/ 1187730 w 1424013"/>
              <a:gd name="connsiteY49" fmla="*/ 28921 h 108078"/>
              <a:gd name="connsiteX50" fmla="*/ 1177413 w 1424013"/>
              <a:gd name="connsiteY50" fmla="*/ 32304 h 108078"/>
              <a:gd name="connsiteX51" fmla="*/ 1170478 w 1424013"/>
              <a:gd name="connsiteY51" fmla="*/ 41438 h 108078"/>
              <a:gd name="connsiteX52" fmla="*/ 1167940 w 1424013"/>
              <a:gd name="connsiteY52" fmla="*/ 53953 h 108078"/>
              <a:gd name="connsiteX53" fmla="*/ 1170478 w 1424013"/>
              <a:gd name="connsiteY53" fmla="*/ 66470 h 108078"/>
              <a:gd name="connsiteX54" fmla="*/ 1177413 w 1424013"/>
              <a:gd name="connsiteY54" fmla="*/ 75602 h 108078"/>
              <a:gd name="connsiteX55" fmla="*/ 1187562 w 1424013"/>
              <a:gd name="connsiteY55" fmla="*/ 78985 h 108078"/>
              <a:gd name="connsiteX56" fmla="*/ 1197371 w 1424013"/>
              <a:gd name="connsiteY56" fmla="*/ 75773 h 108078"/>
              <a:gd name="connsiteX57" fmla="*/ 1197539 w 1424013"/>
              <a:gd name="connsiteY57" fmla="*/ 75602 h 108078"/>
              <a:gd name="connsiteX58" fmla="*/ 1204305 w 1424013"/>
              <a:gd name="connsiteY58" fmla="*/ 66639 h 108078"/>
              <a:gd name="connsiteX59" fmla="*/ 1206674 w 1424013"/>
              <a:gd name="connsiteY59" fmla="*/ 53616 h 108078"/>
              <a:gd name="connsiteX60" fmla="*/ 1204305 w 1424013"/>
              <a:gd name="connsiteY60" fmla="*/ 40593 h 108078"/>
              <a:gd name="connsiteX61" fmla="*/ 1197539 w 1424013"/>
              <a:gd name="connsiteY61" fmla="*/ 31966 h 108078"/>
              <a:gd name="connsiteX62" fmla="*/ 1187730 w 1424013"/>
              <a:gd name="connsiteY62" fmla="*/ 28921 h 108078"/>
              <a:gd name="connsiteX63" fmla="*/ 1002694 w 1424013"/>
              <a:gd name="connsiteY63" fmla="*/ 28921 h 108078"/>
              <a:gd name="connsiteX64" fmla="*/ 988318 w 1424013"/>
              <a:gd name="connsiteY64" fmla="*/ 35686 h 108078"/>
              <a:gd name="connsiteX65" fmla="*/ 982906 w 1424013"/>
              <a:gd name="connsiteY65" fmla="*/ 53616 h 108078"/>
              <a:gd name="connsiteX66" fmla="*/ 985444 w 1424013"/>
              <a:gd name="connsiteY66" fmla="*/ 66807 h 108078"/>
              <a:gd name="connsiteX67" fmla="*/ 992378 w 1424013"/>
              <a:gd name="connsiteY67" fmla="*/ 75771 h 108078"/>
              <a:gd name="connsiteX68" fmla="*/ 1002863 w 1424013"/>
              <a:gd name="connsiteY68" fmla="*/ 78985 h 108078"/>
              <a:gd name="connsiteX69" fmla="*/ 1013350 w 1424013"/>
              <a:gd name="connsiteY69" fmla="*/ 75771 h 108078"/>
              <a:gd name="connsiteX70" fmla="*/ 1013011 w 1424013"/>
              <a:gd name="connsiteY70" fmla="*/ 75771 h 108078"/>
              <a:gd name="connsiteX71" fmla="*/ 1019946 w 1424013"/>
              <a:gd name="connsiteY71" fmla="*/ 66807 h 108078"/>
              <a:gd name="connsiteX72" fmla="*/ 1022483 w 1424013"/>
              <a:gd name="connsiteY72" fmla="*/ 53616 h 108078"/>
              <a:gd name="connsiteX73" fmla="*/ 1017071 w 1424013"/>
              <a:gd name="connsiteY73" fmla="*/ 35686 h 108078"/>
              <a:gd name="connsiteX74" fmla="*/ 1002694 w 1424013"/>
              <a:gd name="connsiteY74" fmla="*/ 28921 h 108078"/>
              <a:gd name="connsiteX75" fmla="*/ 311943 w 1424013"/>
              <a:gd name="connsiteY75" fmla="*/ 28921 h 108078"/>
              <a:gd name="connsiteX76" fmla="*/ 301626 w 1424013"/>
              <a:gd name="connsiteY76" fmla="*/ 32304 h 108078"/>
              <a:gd name="connsiteX77" fmla="*/ 294690 w 1424013"/>
              <a:gd name="connsiteY77" fmla="*/ 41438 h 108078"/>
              <a:gd name="connsiteX78" fmla="*/ 292154 w 1424013"/>
              <a:gd name="connsiteY78" fmla="*/ 53953 h 108078"/>
              <a:gd name="connsiteX79" fmla="*/ 294690 w 1424013"/>
              <a:gd name="connsiteY79" fmla="*/ 66470 h 108078"/>
              <a:gd name="connsiteX80" fmla="*/ 301626 w 1424013"/>
              <a:gd name="connsiteY80" fmla="*/ 75602 h 108078"/>
              <a:gd name="connsiteX81" fmla="*/ 311774 w 1424013"/>
              <a:gd name="connsiteY81" fmla="*/ 78985 h 108078"/>
              <a:gd name="connsiteX82" fmla="*/ 321583 w 1424013"/>
              <a:gd name="connsiteY82" fmla="*/ 75773 h 108078"/>
              <a:gd name="connsiteX83" fmla="*/ 321752 w 1424013"/>
              <a:gd name="connsiteY83" fmla="*/ 75602 h 108078"/>
              <a:gd name="connsiteX84" fmla="*/ 328517 w 1424013"/>
              <a:gd name="connsiteY84" fmla="*/ 66639 h 108078"/>
              <a:gd name="connsiteX85" fmla="*/ 330886 w 1424013"/>
              <a:gd name="connsiteY85" fmla="*/ 53616 h 108078"/>
              <a:gd name="connsiteX86" fmla="*/ 328517 w 1424013"/>
              <a:gd name="connsiteY86" fmla="*/ 40593 h 108078"/>
              <a:gd name="connsiteX87" fmla="*/ 321752 w 1424013"/>
              <a:gd name="connsiteY87" fmla="*/ 31966 h 108078"/>
              <a:gd name="connsiteX88" fmla="*/ 311943 w 1424013"/>
              <a:gd name="connsiteY88" fmla="*/ 28921 h 108078"/>
              <a:gd name="connsiteX89" fmla="*/ 236846 w 1424013"/>
              <a:gd name="connsiteY89" fmla="*/ 28921 h 108078"/>
              <a:gd name="connsiteX90" fmla="*/ 222470 w 1424013"/>
              <a:gd name="connsiteY90" fmla="*/ 35686 h 108078"/>
              <a:gd name="connsiteX91" fmla="*/ 217058 w 1424013"/>
              <a:gd name="connsiteY91" fmla="*/ 53616 h 108078"/>
              <a:gd name="connsiteX92" fmla="*/ 219595 w 1424013"/>
              <a:gd name="connsiteY92" fmla="*/ 66807 h 108078"/>
              <a:gd name="connsiteX93" fmla="*/ 226529 w 1424013"/>
              <a:gd name="connsiteY93" fmla="*/ 75771 h 108078"/>
              <a:gd name="connsiteX94" fmla="*/ 237015 w 1424013"/>
              <a:gd name="connsiteY94" fmla="*/ 78985 h 108078"/>
              <a:gd name="connsiteX95" fmla="*/ 247502 w 1424013"/>
              <a:gd name="connsiteY95" fmla="*/ 75771 h 108078"/>
              <a:gd name="connsiteX96" fmla="*/ 247163 w 1424013"/>
              <a:gd name="connsiteY96" fmla="*/ 75771 h 108078"/>
              <a:gd name="connsiteX97" fmla="*/ 254099 w 1424013"/>
              <a:gd name="connsiteY97" fmla="*/ 66807 h 108078"/>
              <a:gd name="connsiteX98" fmla="*/ 256635 w 1424013"/>
              <a:gd name="connsiteY98" fmla="*/ 53616 h 108078"/>
              <a:gd name="connsiteX99" fmla="*/ 251222 w 1424013"/>
              <a:gd name="connsiteY99" fmla="*/ 35686 h 108078"/>
              <a:gd name="connsiteX100" fmla="*/ 236846 w 1424013"/>
              <a:gd name="connsiteY100" fmla="*/ 28921 h 108078"/>
              <a:gd name="connsiteX101" fmla="*/ 515751 w 1424013"/>
              <a:gd name="connsiteY101" fmla="*/ 28752 h 108078"/>
              <a:gd name="connsiteX102" fmla="*/ 505097 w 1424013"/>
              <a:gd name="connsiteY102" fmla="*/ 31966 h 108078"/>
              <a:gd name="connsiteX103" fmla="*/ 501038 w 1424013"/>
              <a:gd name="connsiteY103" fmla="*/ 41101 h 108078"/>
              <a:gd name="connsiteX104" fmla="*/ 505097 w 1424013"/>
              <a:gd name="connsiteY104" fmla="*/ 50233 h 108078"/>
              <a:gd name="connsiteX105" fmla="*/ 515751 w 1424013"/>
              <a:gd name="connsiteY105" fmla="*/ 53447 h 108078"/>
              <a:gd name="connsiteX106" fmla="*/ 526407 w 1424013"/>
              <a:gd name="connsiteY106" fmla="*/ 50233 h 108078"/>
              <a:gd name="connsiteX107" fmla="*/ 530466 w 1424013"/>
              <a:gd name="connsiteY107" fmla="*/ 41101 h 108078"/>
              <a:gd name="connsiteX108" fmla="*/ 526407 w 1424013"/>
              <a:gd name="connsiteY108" fmla="*/ 31966 h 108078"/>
              <a:gd name="connsiteX109" fmla="*/ 515751 w 1424013"/>
              <a:gd name="connsiteY109" fmla="*/ 28752 h 108078"/>
              <a:gd name="connsiteX110" fmla="*/ 1344857 w 1424013"/>
              <a:gd name="connsiteY110" fmla="*/ 22664 h 108078"/>
              <a:gd name="connsiteX111" fmla="*/ 1345028 w 1424013"/>
              <a:gd name="connsiteY111" fmla="*/ 22832 h 108078"/>
              <a:gd name="connsiteX112" fmla="*/ 1345026 w 1424013"/>
              <a:gd name="connsiteY112" fmla="*/ 22832 h 108078"/>
              <a:gd name="connsiteX113" fmla="*/ 39652 w 1424013"/>
              <a:gd name="connsiteY113" fmla="*/ 22115 h 108078"/>
              <a:gd name="connsiteX114" fmla="*/ 8854 w 1424013"/>
              <a:gd name="connsiteY114" fmla="*/ 53490 h 108078"/>
              <a:gd name="connsiteX115" fmla="*/ 39844 w 1424013"/>
              <a:gd name="connsiteY115" fmla="*/ 85443 h 108078"/>
              <a:gd name="connsiteX116" fmla="*/ 39652 w 1424013"/>
              <a:gd name="connsiteY116" fmla="*/ 85635 h 108078"/>
              <a:gd name="connsiteX117" fmla="*/ 70642 w 1424013"/>
              <a:gd name="connsiteY117" fmla="*/ 53683 h 108078"/>
              <a:gd name="connsiteX118" fmla="*/ 39652 w 1424013"/>
              <a:gd name="connsiteY118" fmla="*/ 22115 h 108078"/>
              <a:gd name="connsiteX119" fmla="*/ 461122 w 1424013"/>
              <a:gd name="connsiteY119" fmla="*/ 21312 h 108078"/>
              <a:gd name="connsiteX120" fmla="*/ 472452 w 1424013"/>
              <a:gd name="connsiteY120" fmla="*/ 21312 h 108078"/>
              <a:gd name="connsiteX121" fmla="*/ 472452 w 1424013"/>
              <a:gd name="connsiteY121" fmla="*/ 86429 h 108078"/>
              <a:gd name="connsiteX122" fmla="*/ 461122 w 1424013"/>
              <a:gd name="connsiteY122" fmla="*/ 86429 h 108078"/>
              <a:gd name="connsiteX123" fmla="*/ 1362110 w 1424013"/>
              <a:gd name="connsiteY123" fmla="*/ 21310 h 108078"/>
              <a:gd name="connsiteX124" fmla="*/ 1374625 w 1424013"/>
              <a:gd name="connsiteY124" fmla="*/ 21310 h 108078"/>
              <a:gd name="connsiteX125" fmla="*/ 1390186 w 1424013"/>
              <a:gd name="connsiteY125" fmla="*/ 64440 h 108078"/>
              <a:gd name="connsiteX126" fmla="*/ 1393570 w 1424013"/>
              <a:gd name="connsiteY126" fmla="*/ 75602 h 108078"/>
              <a:gd name="connsiteX127" fmla="*/ 1393908 w 1424013"/>
              <a:gd name="connsiteY127" fmla="*/ 75602 h 108078"/>
              <a:gd name="connsiteX128" fmla="*/ 1397290 w 1424013"/>
              <a:gd name="connsiteY128" fmla="*/ 64440 h 108078"/>
              <a:gd name="connsiteX129" fmla="*/ 1412512 w 1424013"/>
              <a:gd name="connsiteY129" fmla="*/ 21310 h 108078"/>
              <a:gd name="connsiteX130" fmla="*/ 1424013 w 1424013"/>
              <a:gd name="connsiteY130" fmla="*/ 21310 h 108078"/>
              <a:gd name="connsiteX131" fmla="*/ 1400504 w 1424013"/>
              <a:gd name="connsiteY131" fmla="*/ 84060 h 108078"/>
              <a:gd name="connsiteX132" fmla="*/ 1390356 w 1424013"/>
              <a:gd name="connsiteY132" fmla="*/ 100805 h 108078"/>
              <a:gd name="connsiteX133" fmla="*/ 1373611 w 1424013"/>
              <a:gd name="connsiteY133" fmla="*/ 108076 h 108078"/>
              <a:gd name="connsiteX134" fmla="*/ 1365662 w 1424013"/>
              <a:gd name="connsiteY134" fmla="*/ 106386 h 108078"/>
              <a:gd name="connsiteX135" fmla="*/ 1365662 w 1424013"/>
              <a:gd name="connsiteY135" fmla="*/ 97083 h 108078"/>
              <a:gd name="connsiteX136" fmla="*/ 1373443 w 1424013"/>
              <a:gd name="connsiteY136" fmla="*/ 98944 h 108078"/>
              <a:gd name="connsiteX137" fmla="*/ 1382575 w 1424013"/>
              <a:gd name="connsiteY137" fmla="*/ 95730 h 108078"/>
              <a:gd name="connsiteX138" fmla="*/ 1388327 w 1424013"/>
              <a:gd name="connsiteY138" fmla="*/ 87443 h 108078"/>
              <a:gd name="connsiteX139" fmla="*/ 345939 w 1424013"/>
              <a:gd name="connsiteY139" fmla="*/ 21310 h 108078"/>
              <a:gd name="connsiteX140" fmla="*/ 358455 w 1424013"/>
              <a:gd name="connsiteY140" fmla="*/ 21310 h 108078"/>
              <a:gd name="connsiteX141" fmla="*/ 374014 w 1424013"/>
              <a:gd name="connsiteY141" fmla="*/ 64440 h 108078"/>
              <a:gd name="connsiteX142" fmla="*/ 377399 w 1424013"/>
              <a:gd name="connsiteY142" fmla="*/ 75602 h 108078"/>
              <a:gd name="connsiteX143" fmla="*/ 377736 w 1424013"/>
              <a:gd name="connsiteY143" fmla="*/ 75602 h 108078"/>
              <a:gd name="connsiteX144" fmla="*/ 381119 w 1424013"/>
              <a:gd name="connsiteY144" fmla="*/ 64440 h 108078"/>
              <a:gd name="connsiteX145" fmla="*/ 396340 w 1424013"/>
              <a:gd name="connsiteY145" fmla="*/ 21310 h 108078"/>
              <a:gd name="connsiteX146" fmla="*/ 407843 w 1424013"/>
              <a:gd name="connsiteY146" fmla="*/ 21310 h 108078"/>
              <a:gd name="connsiteX147" fmla="*/ 384333 w 1424013"/>
              <a:gd name="connsiteY147" fmla="*/ 84060 h 108078"/>
              <a:gd name="connsiteX148" fmla="*/ 374185 w 1424013"/>
              <a:gd name="connsiteY148" fmla="*/ 100805 h 108078"/>
              <a:gd name="connsiteX149" fmla="*/ 357440 w 1424013"/>
              <a:gd name="connsiteY149" fmla="*/ 108076 h 108078"/>
              <a:gd name="connsiteX150" fmla="*/ 349490 w 1424013"/>
              <a:gd name="connsiteY150" fmla="*/ 106386 h 108078"/>
              <a:gd name="connsiteX151" fmla="*/ 349490 w 1424013"/>
              <a:gd name="connsiteY151" fmla="*/ 97083 h 108078"/>
              <a:gd name="connsiteX152" fmla="*/ 357271 w 1424013"/>
              <a:gd name="connsiteY152" fmla="*/ 98944 h 108078"/>
              <a:gd name="connsiteX153" fmla="*/ 366404 w 1424013"/>
              <a:gd name="connsiteY153" fmla="*/ 95730 h 108078"/>
              <a:gd name="connsiteX154" fmla="*/ 372155 w 1424013"/>
              <a:gd name="connsiteY154" fmla="*/ 87443 h 108078"/>
              <a:gd name="connsiteX155" fmla="*/ 1256569 w 1424013"/>
              <a:gd name="connsiteY155" fmla="*/ 20297 h 108078"/>
              <a:gd name="connsiteX156" fmla="*/ 1275511 w 1424013"/>
              <a:gd name="connsiteY156" fmla="*/ 26046 h 108078"/>
              <a:gd name="connsiteX157" fmla="*/ 1282107 w 1424013"/>
              <a:gd name="connsiteY157" fmla="*/ 42454 h 108078"/>
              <a:gd name="connsiteX158" fmla="*/ 1282107 w 1424013"/>
              <a:gd name="connsiteY158" fmla="*/ 72053 h 108078"/>
              <a:gd name="connsiteX159" fmla="*/ 1287520 w 1424013"/>
              <a:gd name="connsiteY159" fmla="*/ 78987 h 108078"/>
              <a:gd name="connsiteX160" fmla="*/ 1292087 w 1424013"/>
              <a:gd name="connsiteY160" fmla="*/ 77845 h 108078"/>
              <a:gd name="connsiteX161" fmla="*/ 1292087 w 1424013"/>
              <a:gd name="connsiteY161" fmla="*/ 85921 h 108078"/>
              <a:gd name="connsiteX162" fmla="*/ 1284308 w 1424013"/>
              <a:gd name="connsiteY162" fmla="*/ 87274 h 108078"/>
              <a:gd name="connsiteX163" fmla="*/ 1274328 w 1424013"/>
              <a:gd name="connsiteY163" fmla="*/ 83723 h 108078"/>
              <a:gd name="connsiteX164" fmla="*/ 1271114 w 1424013"/>
              <a:gd name="connsiteY164" fmla="*/ 74082 h 108078"/>
              <a:gd name="connsiteX165" fmla="*/ 1271114 w 1424013"/>
              <a:gd name="connsiteY165" fmla="*/ 71882 h 108078"/>
              <a:gd name="connsiteX166" fmla="*/ 1270606 w 1424013"/>
              <a:gd name="connsiteY166" fmla="*/ 71882 h 108078"/>
              <a:gd name="connsiteX167" fmla="*/ 1262488 w 1424013"/>
              <a:gd name="connsiteY167" fmla="*/ 83723 h 108078"/>
              <a:gd name="connsiteX168" fmla="*/ 1247943 w 1424013"/>
              <a:gd name="connsiteY168" fmla="*/ 88119 h 108078"/>
              <a:gd name="connsiteX169" fmla="*/ 1233396 w 1424013"/>
              <a:gd name="connsiteY169" fmla="*/ 83723 h 108078"/>
              <a:gd name="connsiteX170" fmla="*/ 1227815 w 1424013"/>
              <a:gd name="connsiteY170" fmla="*/ 70698 h 108078"/>
              <a:gd name="connsiteX171" fmla="*/ 1231537 w 1424013"/>
              <a:gd name="connsiteY171" fmla="*/ 59875 h 108078"/>
              <a:gd name="connsiteX172" fmla="*/ 1240330 w 1424013"/>
              <a:gd name="connsiteY172" fmla="*/ 54631 h 108078"/>
              <a:gd name="connsiteX173" fmla="*/ 1254369 w 1424013"/>
              <a:gd name="connsiteY173" fmla="*/ 51417 h 108078"/>
              <a:gd name="connsiteX174" fmla="*/ 1266717 w 1424013"/>
              <a:gd name="connsiteY174" fmla="*/ 47527 h 108078"/>
              <a:gd name="connsiteX175" fmla="*/ 1270606 w 1424013"/>
              <a:gd name="connsiteY175" fmla="*/ 39748 h 108078"/>
              <a:gd name="connsiteX176" fmla="*/ 1267223 w 1424013"/>
              <a:gd name="connsiteY176" fmla="*/ 31966 h 108078"/>
              <a:gd name="connsiteX177" fmla="*/ 1256399 w 1424013"/>
              <a:gd name="connsiteY177" fmla="*/ 29092 h 108078"/>
              <a:gd name="connsiteX178" fmla="*/ 1240838 w 1424013"/>
              <a:gd name="connsiteY178" fmla="*/ 43299 h 108078"/>
              <a:gd name="connsiteX179" fmla="*/ 1229506 w 1424013"/>
              <a:gd name="connsiteY179" fmla="*/ 43299 h 108078"/>
              <a:gd name="connsiteX180" fmla="*/ 1236779 w 1424013"/>
              <a:gd name="connsiteY180" fmla="*/ 26385 h 108078"/>
              <a:gd name="connsiteX181" fmla="*/ 1256569 w 1424013"/>
              <a:gd name="connsiteY181" fmla="*/ 20297 h 108078"/>
              <a:gd name="connsiteX182" fmla="*/ 1002694 w 1424013"/>
              <a:gd name="connsiteY182" fmla="*/ 20126 h 108078"/>
              <a:gd name="connsiteX183" fmla="*/ 1019439 w 1424013"/>
              <a:gd name="connsiteY183" fmla="*/ 24354 h 108078"/>
              <a:gd name="connsiteX184" fmla="*/ 1030602 w 1424013"/>
              <a:gd name="connsiteY184" fmla="*/ 36194 h 108078"/>
              <a:gd name="connsiteX185" fmla="*/ 1034492 w 1424013"/>
              <a:gd name="connsiteY185" fmla="*/ 53784 h 108078"/>
              <a:gd name="connsiteX186" fmla="*/ 1030602 w 1424013"/>
              <a:gd name="connsiteY186" fmla="*/ 71543 h 108078"/>
              <a:gd name="connsiteX187" fmla="*/ 1019439 w 1424013"/>
              <a:gd name="connsiteY187" fmla="*/ 83552 h 108078"/>
              <a:gd name="connsiteX188" fmla="*/ 1002694 w 1424013"/>
              <a:gd name="connsiteY188" fmla="*/ 87949 h 108078"/>
              <a:gd name="connsiteX189" fmla="*/ 985950 w 1424013"/>
              <a:gd name="connsiteY189" fmla="*/ 83552 h 108078"/>
              <a:gd name="connsiteX190" fmla="*/ 974788 w 1424013"/>
              <a:gd name="connsiteY190" fmla="*/ 71543 h 108078"/>
              <a:gd name="connsiteX191" fmla="*/ 970897 w 1424013"/>
              <a:gd name="connsiteY191" fmla="*/ 53784 h 108078"/>
              <a:gd name="connsiteX192" fmla="*/ 974788 w 1424013"/>
              <a:gd name="connsiteY192" fmla="*/ 36194 h 108078"/>
              <a:gd name="connsiteX193" fmla="*/ 985950 w 1424013"/>
              <a:gd name="connsiteY193" fmla="*/ 24354 h 108078"/>
              <a:gd name="connsiteX194" fmla="*/ 1002694 w 1424013"/>
              <a:gd name="connsiteY194" fmla="*/ 20126 h 108078"/>
              <a:gd name="connsiteX195" fmla="*/ 932334 w 1424013"/>
              <a:gd name="connsiteY195" fmla="*/ 20126 h 108078"/>
              <a:gd name="connsiteX196" fmla="*/ 946880 w 1424013"/>
              <a:gd name="connsiteY196" fmla="*/ 23340 h 108078"/>
              <a:gd name="connsiteX197" fmla="*/ 957197 w 1424013"/>
              <a:gd name="connsiteY197" fmla="*/ 32472 h 108078"/>
              <a:gd name="connsiteX198" fmla="*/ 961596 w 1424013"/>
              <a:gd name="connsiteY198" fmla="*/ 46003 h 108078"/>
              <a:gd name="connsiteX199" fmla="*/ 949755 w 1424013"/>
              <a:gd name="connsiteY199" fmla="*/ 46003 h 108078"/>
              <a:gd name="connsiteX200" fmla="*/ 944512 w 1424013"/>
              <a:gd name="connsiteY200" fmla="*/ 33826 h 108078"/>
              <a:gd name="connsiteX201" fmla="*/ 932504 w 1424013"/>
              <a:gd name="connsiteY201" fmla="*/ 29090 h 108078"/>
              <a:gd name="connsiteX202" fmla="*/ 917620 w 1424013"/>
              <a:gd name="connsiteY202" fmla="*/ 36026 h 108078"/>
              <a:gd name="connsiteX203" fmla="*/ 912208 w 1424013"/>
              <a:gd name="connsiteY203" fmla="*/ 54122 h 108078"/>
              <a:gd name="connsiteX204" fmla="*/ 917620 w 1424013"/>
              <a:gd name="connsiteY204" fmla="*/ 72220 h 108078"/>
              <a:gd name="connsiteX205" fmla="*/ 932165 w 1424013"/>
              <a:gd name="connsiteY205" fmla="*/ 79154 h 108078"/>
              <a:gd name="connsiteX206" fmla="*/ 944343 w 1424013"/>
              <a:gd name="connsiteY206" fmla="*/ 74418 h 108078"/>
              <a:gd name="connsiteX207" fmla="*/ 949924 w 1424013"/>
              <a:gd name="connsiteY207" fmla="*/ 61564 h 108078"/>
              <a:gd name="connsiteX208" fmla="*/ 961764 w 1424013"/>
              <a:gd name="connsiteY208" fmla="*/ 61564 h 108078"/>
              <a:gd name="connsiteX209" fmla="*/ 957197 w 1424013"/>
              <a:gd name="connsiteY209" fmla="*/ 75602 h 108078"/>
              <a:gd name="connsiteX210" fmla="*/ 946712 w 1424013"/>
              <a:gd name="connsiteY210" fmla="*/ 84905 h 108078"/>
              <a:gd name="connsiteX211" fmla="*/ 931996 w 1424013"/>
              <a:gd name="connsiteY211" fmla="*/ 88119 h 108078"/>
              <a:gd name="connsiteX212" fmla="*/ 915420 w 1424013"/>
              <a:gd name="connsiteY212" fmla="*/ 83721 h 108078"/>
              <a:gd name="connsiteX213" fmla="*/ 915591 w 1424013"/>
              <a:gd name="connsiteY213" fmla="*/ 83552 h 108078"/>
              <a:gd name="connsiteX214" fmla="*/ 904427 w 1424013"/>
              <a:gd name="connsiteY214" fmla="*/ 71543 h 108078"/>
              <a:gd name="connsiteX215" fmla="*/ 900368 w 1424013"/>
              <a:gd name="connsiteY215" fmla="*/ 53953 h 108078"/>
              <a:gd name="connsiteX216" fmla="*/ 904258 w 1424013"/>
              <a:gd name="connsiteY216" fmla="*/ 36363 h 108078"/>
              <a:gd name="connsiteX217" fmla="*/ 915591 w 1424013"/>
              <a:gd name="connsiteY217" fmla="*/ 24354 h 108078"/>
              <a:gd name="connsiteX218" fmla="*/ 932334 w 1424013"/>
              <a:gd name="connsiteY218" fmla="*/ 20126 h 108078"/>
              <a:gd name="connsiteX219" fmla="*/ 236846 w 1424013"/>
              <a:gd name="connsiteY219" fmla="*/ 20126 h 108078"/>
              <a:gd name="connsiteX220" fmla="*/ 253591 w 1424013"/>
              <a:gd name="connsiteY220" fmla="*/ 24354 h 108078"/>
              <a:gd name="connsiteX221" fmla="*/ 264753 w 1424013"/>
              <a:gd name="connsiteY221" fmla="*/ 36194 h 108078"/>
              <a:gd name="connsiteX222" fmla="*/ 268644 w 1424013"/>
              <a:gd name="connsiteY222" fmla="*/ 53784 h 108078"/>
              <a:gd name="connsiteX223" fmla="*/ 264753 w 1424013"/>
              <a:gd name="connsiteY223" fmla="*/ 71543 h 108078"/>
              <a:gd name="connsiteX224" fmla="*/ 253591 w 1424013"/>
              <a:gd name="connsiteY224" fmla="*/ 83552 h 108078"/>
              <a:gd name="connsiteX225" fmla="*/ 236846 w 1424013"/>
              <a:gd name="connsiteY225" fmla="*/ 87949 h 108078"/>
              <a:gd name="connsiteX226" fmla="*/ 220101 w 1424013"/>
              <a:gd name="connsiteY226" fmla="*/ 83552 h 108078"/>
              <a:gd name="connsiteX227" fmla="*/ 208939 w 1424013"/>
              <a:gd name="connsiteY227" fmla="*/ 71543 h 108078"/>
              <a:gd name="connsiteX228" fmla="*/ 205049 w 1424013"/>
              <a:gd name="connsiteY228" fmla="*/ 53784 h 108078"/>
              <a:gd name="connsiteX229" fmla="*/ 208939 w 1424013"/>
              <a:gd name="connsiteY229" fmla="*/ 36194 h 108078"/>
              <a:gd name="connsiteX230" fmla="*/ 220101 w 1424013"/>
              <a:gd name="connsiteY230" fmla="*/ 24354 h 108078"/>
              <a:gd name="connsiteX231" fmla="*/ 236846 w 1424013"/>
              <a:gd name="connsiteY231" fmla="*/ 20126 h 108078"/>
              <a:gd name="connsiteX232" fmla="*/ 1333526 w 1424013"/>
              <a:gd name="connsiteY232" fmla="*/ 19957 h 108078"/>
              <a:gd name="connsiteX233" fmla="*/ 1345026 w 1424013"/>
              <a:gd name="connsiteY233" fmla="*/ 22832 h 108078"/>
              <a:gd name="connsiteX234" fmla="*/ 1352807 w 1424013"/>
              <a:gd name="connsiteY234" fmla="*/ 30613 h 108078"/>
              <a:gd name="connsiteX235" fmla="*/ 1355682 w 1424013"/>
              <a:gd name="connsiteY235" fmla="*/ 42283 h 108078"/>
              <a:gd name="connsiteX236" fmla="*/ 1355682 w 1424013"/>
              <a:gd name="connsiteY236" fmla="*/ 86258 h 108078"/>
              <a:gd name="connsiteX237" fmla="*/ 1344351 w 1424013"/>
              <a:gd name="connsiteY237" fmla="*/ 86258 h 108078"/>
              <a:gd name="connsiteX238" fmla="*/ 1344351 w 1424013"/>
              <a:gd name="connsiteY238" fmla="*/ 44313 h 108078"/>
              <a:gd name="connsiteX239" fmla="*/ 1340629 w 1424013"/>
              <a:gd name="connsiteY239" fmla="*/ 32980 h 108078"/>
              <a:gd name="connsiteX240" fmla="*/ 1330481 w 1424013"/>
              <a:gd name="connsiteY240" fmla="*/ 28921 h 108078"/>
              <a:gd name="connsiteX241" fmla="*/ 1317458 w 1424013"/>
              <a:gd name="connsiteY241" fmla="*/ 35180 h 108078"/>
              <a:gd name="connsiteX242" fmla="*/ 1312554 w 1424013"/>
              <a:gd name="connsiteY242" fmla="*/ 52600 h 108078"/>
              <a:gd name="connsiteX243" fmla="*/ 1312554 w 1424013"/>
              <a:gd name="connsiteY243" fmla="*/ 86427 h 108078"/>
              <a:gd name="connsiteX244" fmla="*/ 1301221 w 1424013"/>
              <a:gd name="connsiteY244" fmla="*/ 86427 h 108078"/>
              <a:gd name="connsiteX245" fmla="*/ 1301221 w 1424013"/>
              <a:gd name="connsiteY245" fmla="*/ 21310 h 108078"/>
              <a:gd name="connsiteX246" fmla="*/ 1312214 w 1424013"/>
              <a:gd name="connsiteY246" fmla="*/ 21310 h 108078"/>
              <a:gd name="connsiteX247" fmla="*/ 1312214 w 1424013"/>
              <a:gd name="connsiteY247" fmla="*/ 36194 h 108078"/>
              <a:gd name="connsiteX248" fmla="*/ 1312554 w 1424013"/>
              <a:gd name="connsiteY248" fmla="*/ 36194 h 108078"/>
              <a:gd name="connsiteX249" fmla="*/ 1319825 w 1424013"/>
              <a:gd name="connsiteY249" fmla="*/ 24185 h 108078"/>
              <a:gd name="connsiteX250" fmla="*/ 1333526 w 1424013"/>
              <a:gd name="connsiteY250" fmla="*/ 19957 h 108078"/>
              <a:gd name="connsiteX251" fmla="*/ 1190605 w 1424013"/>
              <a:gd name="connsiteY251" fmla="*/ 19957 h 108078"/>
              <a:gd name="connsiteX252" fmla="*/ 1204813 w 1424013"/>
              <a:gd name="connsiteY252" fmla="*/ 24185 h 108078"/>
              <a:gd name="connsiteX253" fmla="*/ 1205152 w 1424013"/>
              <a:gd name="connsiteY253" fmla="*/ 24185 h 108078"/>
              <a:gd name="connsiteX254" fmla="*/ 1214961 w 1424013"/>
              <a:gd name="connsiteY254" fmla="*/ 36026 h 108078"/>
              <a:gd name="connsiteX255" fmla="*/ 1218512 w 1424013"/>
              <a:gd name="connsiteY255" fmla="*/ 53447 h 108078"/>
              <a:gd name="connsiteX256" fmla="*/ 1214792 w 1424013"/>
              <a:gd name="connsiteY256" fmla="*/ 71035 h 108078"/>
              <a:gd name="connsiteX257" fmla="*/ 1204644 w 1424013"/>
              <a:gd name="connsiteY257" fmla="*/ 83215 h 108078"/>
              <a:gd name="connsiteX258" fmla="*/ 1190436 w 1424013"/>
              <a:gd name="connsiteY258" fmla="*/ 87612 h 108078"/>
              <a:gd name="connsiteX259" fmla="*/ 1176737 w 1424013"/>
              <a:gd name="connsiteY259" fmla="*/ 83384 h 108078"/>
              <a:gd name="connsiteX260" fmla="*/ 1168448 w 1424013"/>
              <a:gd name="connsiteY260" fmla="*/ 71543 h 108078"/>
              <a:gd name="connsiteX261" fmla="*/ 1168110 w 1424013"/>
              <a:gd name="connsiteY261" fmla="*/ 71543 h 108078"/>
              <a:gd name="connsiteX262" fmla="*/ 1168110 w 1424013"/>
              <a:gd name="connsiteY262" fmla="*/ 106386 h 108078"/>
              <a:gd name="connsiteX263" fmla="*/ 1156778 w 1424013"/>
              <a:gd name="connsiteY263" fmla="*/ 106386 h 108078"/>
              <a:gd name="connsiteX264" fmla="*/ 1156778 w 1424013"/>
              <a:gd name="connsiteY264" fmla="*/ 21310 h 108078"/>
              <a:gd name="connsiteX265" fmla="*/ 1168110 w 1424013"/>
              <a:gd name="connsiteY265" fmla="*/ 21310 h 108078"/>
              <a:gd name="connsiteX266" fmla="*/ 1168110 w 1424013"/>
              <a:gd name="connsiteY266" fmla="*/ 36194 h 108078"/>
              <a:gd name="connsiteX267" fmla="*/ 1176398 w 1424013"/>
              <a:gd name="connsiteY267" fmla="*/ 24185 h 108078"/>
              <a:gd name="connsiteX268" fmla="*/ 1190605 w 1424013"/>
              <a:gd name="connsiteY268" fmla="*/ 19957 h 108078"/>
              <a:gd name="connsiteX269" fmla="*/ 1078299 w 1424013"/>
              <a:gd name="connsiteY269" fmla="*/ 19957 h 108078"/>
              <a:gd name="connsiteX270" fmla="*/ 1091490 w 1424013"/>
              <a:gd name="connsiteY270" fmla="*/ 24356 h 108078"/>
              <a:gd name="connsiteX271" fmla="*/ 1098764 w 1424013"/>
              <a:gd name="connsiteY271" fmla="*/ 36194 h 108078"/>
              <a:gd name="connsiteX272" fmla="*/ 1098932 w 1424013"/>
              <a:gd name="connsiteY272" fmla="*/ 36194 h 108078"/>
              <a:gd name="connsiteX273" fmla="*/ 1106545 w 1424013"/>
              <a:gd name="connsiteY273" fmla="*/ 24017 h 108078"/>
              <a:gd name="connsiteX274" fmla="*/ 1119398 w 1424013"/>
              <a:gd name="connsiteY274" fmla="*/ 19957 h 108078"/>
              <a:gd name="connsiteX275" fmla="*/ 1130222 w 1424013"/>
              <a:gd name="connsiteY275" fmla="*/ 22664 h 108078"/>
              <a:gd name="connsiteX276" fmla="*/ 1130393 w 1424013"/>
              <a:gd name="connsiteY276" fmla="*/ 22495 h 108078"/>
              <a:gd name="connsiteX277" fmla="*/ 1138003 w 1424013"/>
              <a:gd name="connsiteY277" fmla="*/ 30105 h 108078"/>
              <a:gd name="connsiteX278" fmla="*/ 1140710 w 1424013"/>
              <a:gd name="connsiteY278" fmla="*/ 41775 h 108078"/>
              <a:gd name="connsiteX279" fmla="*/ 1140710 w 1424013"/>
              <a:gd name="connsiteY279" fmla="*/ 86427 h 108078"/>
              <a:gd name="connsiteX280" fmla="*/ 1129377 w 1424013"/>
              <a:gd name="connsiteY280" fmla="*/ 86427 h 108078"/>
              <a:gd name="connsiteX281" fmla="*/ 1129377 w 1424013"/>
              <a:gd name="connsiteY281" fmla="*/ 42960 h 108078"/>
              <a:gd name="connsiteX282" fmla="*/ 1125657 w 1424013"/>
              <a:gd name="connsiteY282" fmla="*/ 32980 h 108078"/>
              <a:gd name="connsiteX283" fmla="*/ 1116015 w 1424013"/>
              <a:gd name="connsiteY283" fmla="*/ 29092 h 108078"/>
              <a:gd name="connsiteX284" fmla="*/ 1103839 w 1424013"/>
              <a:gd name="connsiteY284" fmla="*/ 35518 h 108078"/>
              <a:gd name="connsiteX285" fmla="*/ 1099272 w 1424013"/>
              <a:gd name="connsiteY285" fmla="*/ 53108 h 108078"/>
              <a:gd name="connsiteX286" fmla="*/ 1099272 w 1424013"/>
              <a:gd name="connsiteY286" fmla="*/ 86427 h 108078"/>
              <a:gd name="connsiteX287" fmla="*/ 1087939 w 1424013"/>
              <a:gd name="connsiteY287" fmla="*/ 86427 h 108078"/>
              <a:gd name="connsiteX288" fmla="*/ 1087939 w 1424013"/>
              <a:gd name="connsiteY288" fmla="*/ 42960 h 108078"/>
              <a:gd name="connsiteX289" fmla="*/ 1084219 w 1424013"/>
              <a:gd name="connsiteY289" fmla="*/ 32980 h 108078"/>
              <a:gd name="connsiteX290" fmla="*/ 1074746 w 1424013"/>
              <a:gd name="connsiteY290" fmla="*/ 29092 h 108078"/>
              <a:gd name="connsiteX291" fmla="*/ 1062568 w 1424013"/>
              <a:gd name="connsiteY291" fmla="*/ 35686 h 108078"/>
              <a:gd name="connsiteX292" fmla="*/ 1058002 w 1424013"/>
              <a:gd name="connsiteY292" fmla="*/ 53108 h 108078"/>
              <a:gd name="connsiteX293" fmla="*/ 1058002 w 1424013"/>
              <a:gd name="connsiteY293" fmla="*/ 86427 h 108078"/>
              <a:gd name="connsiteX294" fmla="*/ 1046670 w 1424013"/>
              <a:gd name="connsiteY294" fmla="*/ 86427 h 108078"/>
              <a:gd name="connsiteX295" fmla="*/ 1046670 w 1424013"/>
              <a:gd name="connsiteY295" fmla="*/ 21310 h 108078"/>
              <a:gd name="connsiteX296" fmla="*/ 1057663 w 1424013"/>
              <a:gd name="connsiteY296" fmla="*/ 21310 h 108078"/>
              <a:gd name="connsiteX297" fmla="*/ 1057663 w 1424013"/>
              <a:gd name="connsiteY297" fmla="*/ 36194 h 108078"/>
              <a:gd name="connsiteX298" fmla="*/ 1058002 w 1424013"/>
              <a:gd name="connsiteY298" fmla="*/ 36194 h 108078"/>
              <a:gd name="connsiteX299" fmla="*/ 1065105 w 1424013"/>
              <a:gd name="connsiteY299" fmla="*/ 24185 h 108078"/>
              <a:gd name="connsiteX300" fmla="*/ 1078299 w 1424013"/>
              <a:gd name="connsiteY300" fmla="*/ 19957 h 108078"/>
              <a:gd name="connsiteX301" fmla="*/ 314817 w 1424013"/>
              <a:gd name="connsiteY301" fmla="*/ 19957 h 108078"/>
              <a:gd name="connsiteX302" fmla="*/ 329025 w 1424013"/>
              <a:gd name="connsiteY302" fmla="*/ 24185 h 108078"/>
              <a:gd name="connsiteX303" fmla="*/ 329364 w 1424013"/>
              <a:gd name="connsiteY303" fmla="*/ 24185 h 108078"/>
              <a:gd name="connsiteX304" fmla="*/ 339173 w 1424013"/>
              <a:gd name="connsiteY304" fmla="*/ 36026 h 108078"/>
              <a:gd name="connsiteX305" fmla="*/ 342724 w 1424013"/>
              <a:gd name="connsiteY305" fmla="*/ 53447 h 108078"/>
              <a:gd name="connsiteX306" fmla="*/ 339004 w 1424013"/>
              <a:gd name="connsiteY306" fmla="*/ 71035 h 108078"/>
              <a:gd name="connsiteX307" fmla="*/ 328856 w 1424013"/>
              <a:gd name="connsiteY307" fmla="*/ 83215 h 108078"/>
              <a:gd name="connsiteX308" fmla="*/ 314649 w 1424013"/>
              <a:gd name="connsiteY308" fmla="*/ 87612 h 108078"/>
              <a:gd name="connsiteX309" fmla="*/ 300949 w 1424013"/>
              <a:gd name="connsiteY309" fmla="*/ 83384 h 108078"/>
              <a:gd name="connsiteX310" fmla="*/ 292660 w 1424013"/>
              <a:gd name="connsiteY310" fmla="*/ 71543 h 108078"/>
              <a:gd name="connsiteX311" fmla="*/ 292323 w 1424013"/>
              <a:gd name="connsiteY311" fmla="*/ 71543 h 108078"/>
              <a:gd name="connsiteX312" fmla="*/ 292323 w 1424013"/>
              <a:gd name="connsiteY312" fmla="*/ 106386 h 108078"/>
              <a:gd name="connsiteX313" fmla="*/ 280990 w 1424013"/>
              <a:gd name="connsiteY313" fmla="*/ 106386 h 108078"/>
              <a:gd name="connsiteX314" fmla="*/ 280990 w 1424013"/>
              <a:gd name="connsiteY314" fmla="*/ 21310 h 108078"/>
              <a:gd name="connsiteX315" fmla="*/ 292323 w 1424013"/>
              <a:gd name="connsiteY315" fmla="*/ 21310 h 108078"/>
              <a:gd name="connsiteX316" fmla="*/ 292323 w 1424013"/>
              <a:gd name="connsiteY316" fmla="*/ 36194 h 108078"/>
              <a:gd name="connsiteX317" fmla="*/ 300610 w 1424013"/>
              <a:gd name="connsiteY317" fmla="*/ 24185 h 108078"/>
              <a:gd name="connsiteX318" fmla="*/ 314817 w 1424013"/>
              <a:gd name="connsiteY318" fmla="*/ 19957 h 108078"/>
              <a:gd name="connsiteX319" fmla="*/ 821043 w 1424013"/>
              <a:gd name="connsiteY319" fmla="*/ 19789 h 108078"/>
              <a:gd name="connsiteX320" fmla="*/ 843200 w 1424013"/>
              <a:gd name="connsiteY320" fmla="*/ 29429 h 108078"/>
              <a:gd name="connsiteX321" fmla="*/ 850980 w 1424013"/>
              <a:gd name="connsiteY321" fmla="*/ 54631 h 108078"/>
              <a:gd name="connsiteX322" fmla="*/ 850980 w 1424013"/>
              <a:gd name="connsiteY322" fmla="*/ 56830 h 108078"/>
              <a:gd name="connsiteX323" fmla="*/ 850811 w 1424013"/>
              <a:gd name="connsiteY323" fmla="*/ 56830 h 108078"/>
              <a:gd name="connsiteX324" fmla="*/ 801255 w 1424013"/>
              <a:gd name="connsiteY324" fmla="*/ 56830 h 108078"/>
              <a:gd name="connsiteX325" fmla="*/ 807344 w 1424013"/>
              <a:gd name="connsiteY325" fmla="*/ 72898 h 108078"/>
              <a:gd name="connsiteX326" fmla="*/ 821212 w 1424013"/>
              <a:gd name="connsiteY326" fmla="*/ 78816 h 108078"/>
              <a:gd name="connsiteX327" fmla="*/ 832713 w 1424013"/>
              <a:gd name="connsiteY327" fmla="*/ 75434 h 108078"/>
              <a:gd name="connsiteX328" fmla="*/ 838296 w 1424013"/>
              <a:gd name="connsiteY328" fmla="*/ 66639 h 108078"/>
              <a:gd name="connsiteX329" fmla="*/ 849797 w 1424013"/>
              <a:gd name="connsiteY329" fmla="*/ 66639 h 108078"/>
              <a:gd name="connsiteX330" fmla="*/ 845230 w 1424013"/>
              <a:gd name="connsiteY330" fmla="*/ 77971 h 108078"/>
              <a:gd name="connsiteX331" fmla="*/ 834913 w 1424013"/>
              <a:gd name="connsiteY331" fmla="*/ 85245 h 108078"/>
              <a:gd name="connsiteX332" fmla="*/ 821382 w 1424013"/>
              <a:gd name="connsiteY332" fmla="*/ 87782 h 108078"/>
              <a:gd name="connsiteX333" fmla="*/ 804806 w 1424013"/>
              <a:gd name="connsiteY333" fmla="*/ 83552 h 108078"/>
              <a:gd name="connsiteX334" fmla="*/ 793644 w 1424013"/>
              <a:gd name="connsiteY334" fmla="*/ 71714 h 108078"/>
              <a:gd name="connsiteX335" fmla="*/ 789753 w 1424013"/>
              <a:gd name="connsiteY335" fmla="*/ 53784 h 108078"/>
              <a:gd name="connsiteX336" fmla="*/ 793474 w 1424013"/>
              <a:gd name="connsiteY336" fmla="*/ 36365 h 108078"/>
              <a:gd name="connsiteX337" fmla="*/ 804298 w 1424013"/>
              <a:gd name="connsiteY337" fmla="*/ 24187 h 108078"/>
              <a:gd name="connsiteX338" fmla="*/ 821043 w 1424013"/>
              <a:gd name="connsiteY338" fmla="*/ 19789 h 108078"/>
              <a:gd name="connsiteX339" fmla="*/ 447083 w 1424013"/>
              <a:gd name="connsiteY339" fmla="*/ 19789 h 108078"/>
              <a:gd name="connsiteX340" fmla="*/ 450634 w 1424013"/>
              <a:gd name="connsiteY340" fmla="*/ 19957 h 108078"/>
              <a:gd name="connsiteX341" fmla="*/ 450634 w 1424013"/>
              <a:gd name="connsiteY341" fmla="*/ 20128 h 108078"/>
              <a:gd name="connsiteX342" fmla="*/ 450634 w 1424013"/>
              <a:gd name="connsiteY342" fmla="*/ 30952 h 108078"/>
              <a:gd name="connsiteX343" fmla="*/ 444884 w 1424013"/>
              <a:gd name="connsiteY343" fmla="*/ 30105 h 108078"/>
              <a:gd name="connsiteX344" fmla="*/ 432538 w 1424013"/>
              <a:gd name="connsiteY344" fmla="*/ 36194 h 108078"/>
              <a:gd name="connsiteX345" fmla="*/ 428479 w 1424013"/>
              <a:gd name="connsiteY345" fmla="*/ 53784 h 108078"/>
              <a:gd name="connsiteX346" fmla="*/ 428479 w 1424013"/>
              <a:gd name="connsiteY346" fmla="*/ 86258 h 108078"/>
              <a:gd name="connsiteX347" fmla="*/ 417146 w 1424013"/>
              <a:gd name="connsiteY347" fmla="*/ 86258 h 108078"/>
              <a:gd name="connsiteX348" fmla="*/ 417146 w 1424013"/>
              <a:gd name="connsiteY348" fmla="*/ 21310 h 108078"/>
              <a:gd name="connsiteX349" fmla="*/ 428140 w 1424013"/>
              <a:gd name="connsiteY349" fmla="*/ 21310 h 108078"/>
              <a:gd name="connsiteX350" fmla="*/ 428140 w 1424013"/>
              <a:gd name="connsiteY350" fmla="*/ 36871 h 108078"/>
              <a:gd name="connsiteX351" fmla="*/ 428479 w 1424013"/>
              <a:gd name="connsiteY351" fmla="*/ 36871 h 108078"/>
              <a:gd name="connsiteX352" fmla="*/ 434397 w 1424013"/>
              <a:gd name="connsiteY352" fmla="*/ 24356 h 108078"/>
              <a:gd name="connsiteX353" fmla="*/ 447083 w 1424013"/>
              <a:gd name="connsiteY353" fmla="*/ 19789 h 108078"/>
              <a:gd name="connsiteX354" fmla="*/ 39652 w 1424013"/>
              <a:gd name="connsiteY354" fmla="*/ 14416 h 108078"/>
              <a:gd name="connsiteX355" fmla="*/ 79304 w 1424013"/>
              <a:gd name="connsiteY355" fmla="*/ 53875 h 108078"/>
              <a:gd name="connsiteX356" fmla="*/ 39652 w 1424013"/>
              <a:gd name="connsiteY356" fmla="*/ 93335 h 108078"/>
              <a:gd name="connsiteX357" fmla="*/ 39652 w 1424013"/>
              <a:gd name="connsiteY357" fmla="*/ 93142 h 108078"/>
              <a:gd name="connsiteX358" fmla="*/ 0 w 1424013"/>
              <a:gd name="connsiteY358" fmla="*/ 53683 h 108078"/>
              <a:gd name="connsiteX359" fmla="*/ 39652 w 1424013"/>
              <a:gd name="connsiteY359" fmla="*/ 14416 h 108078"/>
              <a:gd name="connsiteX360" fmla="*/ 543490 w 1424013"/>
              <a:gd name="connsiteY360" fmla="*/ 14376 h 108078"/>
              <a:gd name="connsiteX361" fmla="*/ 547719 w 1424013"/>
              <a:gd name="connsiteY361" fmla="*/ 14884 h 108078"/>
              <a:gd name="connsiteX362" fmla="*/ 547719 w 1424013"/>
              <a:gd name="connsiteY362" fmla="*/ 25201 h 108078"/>
              <a:gd name="connsiteX363" fmla="*/ 543152 w 1424013"/>
              <a:gd name="connsiteY363" fmla="*/ 24524 h 108078"/>
              <a:gd name="connsiteX364" fmla="*/ 535879 w 1424013"/>
              <a:gd name="connsiteY364" fmla="*/ 27231 h 108078"/>
              <a:gd name="connsiteX365" fmla="*/ 541122 w 1424013"/>
              <a:gd name="connsiteY365" fmla="*/ 40761 h 108078"/>
              <a:gd name="connsiteX366" fmla="*/ 537908 w 1424013"/>
              <a:gd name="connsiteY366" fmla="*/ 51586 h 108078"/>
              <a:gd name="connsiteX367" fmla="*/ 528945 w 1424013"/>
              <a:gd name="connsiteY367" fmla="*/ 59197 h 108078"/>
              <a:gd name="connsiteX368" fmla="*/ 515245 w 1424013"/>
              <a:gd name="connsiteY368" fmla="*/ 61903 h 108078"/>
              <a:gd name="connsiteX369" fmla="*/ 499853 w 1424013"/>
              <a:gd name="connsiteY369" fmla="*/ 58520 h 108078"/>
              <a:gd name="connsiteX370" fmla="*/ 495794 w 1424013"/>
              <a:gd name="connsiteY370" fmla="*/ 64103 h 108078"/>
              <a:gd name="connsiteX371" fmla="*/ 498161 w 1424013"/>
              <a:gd name="connsiteY371" fmla="*/ 68331 h 108078"/>
              <a:gd name="connsiteX372" fmla="*/ 505774 w 1424013"/>
              <a:gd name="connsiteY372" fmla="*/ 69684 h 108078"/>
              <a:gd name="connsiteX373" fmla="*/ 524209 w 1424013"/>
              <a:gd name="connsiteY373" fmla="*/ 69684 h 108078"/>
              <a:gd name="connsiteX374" fmla="*/ 541630 w 1424013"/>
              <a:gd name="connsiteY374" fmla="*/ 73743 h 108078"/>
              <a:gd name="connsiteX375" fmla="*/ 548733 w 1424013"/>
              <a:gd name="connsiteY375" fmla="*/ 88119 h 108078"/>
              <a:gd name="connsiteX376" fmla="*/ 515922 w 1424013"/>
              <a:gd name="connsiteY376" fmla="*/ 108078 h 108078"/>
              <a:gd name="connsiteX377" fmla="*/ 492072 w 1424013"/>
              <a:gd name="connsiteY377" fmla="*/ 104356 h 108078"/>
              <a:gd name="connsiteX378" fmla="*/ 492580 w 1424013"/>
              <a:gd name="connsiteY378" fmla="*/ 104188 h 108078"/>
              <a:gd name="connsiteX379" fmla="*/ 484969 w 1424013"/>
              <a:gd name="connsiteY379" fmla="*/ 92686 h 108078"/>
              <a:gd name="connsiteX380" fmla="*/ 498332 w 1424013"/>
              <a:gd name="connsiteY380" fmla="*/ 79156 h 108078"/>
              <a:gd name="connsiteX381" fmla="*/ 498332 w 1424013"/>
              <a:gd name="connsiteY381" fmla="*/ 78648 h 108078"/>
              <a:gd name="connsiteX382" fmla="*/ 488689 w 1424013"/>
              <a:gd name="connsiteY382" fmla="*/ 75096 h 108078"/>
              <a:gd name="connsiteX383" fmla="*/ 485307 w 1424013"/>
              <a:gd name="connsiteY383" fmla="*/ 67486 h 108078"/>
              <a:gd name="connsiteX384" fmla="*/ 488689 w 1424013"/>
              <a:gd name="connsiteY384" fmla="*/ 60044 h 108078"/>
              <a:gd name="connsiteX385" fmla="*/ 497147 w 1424013"/>
              <a:gd name="connsiteY385" fmla="*/ 56322 h 108078"/>
              <a:gd name="connsiteX386" fmla="*/ 491735 w 1424013"/>
              <a:gd name="connsiteY386" fmla="*/ 49388 h 108078"/>
              <a:gd name="connsiteX387" fmla="*/ 489874 w 1424013"/>
              <a:gd name="connsiteY387" fmla="*/ 40761 h 108078"/>
              <a:gd name="connsiteX388" fmla="*/ 492919 w 1424013"/>
              <a:gd name="connsiteY388" fmla="*/ 29937 h 108078"/>
              <a:gd name="connsiteX389" fmla="*/ 501714 w 1424013"/>
              <a:gd name="connsiteY389" fmla="*/ 22495 h 108078"/>
              <a:gd name="connsiteX390" fmla="*/ 515582 w 1424013"/>
              <a:gd name="connsiteY390" fmla="*/ 19789 h 108078"/>
              <a:gd name="connsiteX391" fmla="*/ 533004 w 1424013"/>
              <a:gd name="connsiteY391" fmla="*/ 24524 h 108078"/>
              <a:gd name="connsiteX392" fmla="*/ 543490 w 1424013"/>
              <a:gd name="connsiteY392" fmla="*/ 14376 h 108078"/>
              <a:gd name="connsiteX393" fmla="*/ 866540 w 1424013"/>
              <a:gd name="connsiteY393" fmla="*/ 5919 h 108078"/>
              <a:gd name="connsiteX394" fmla="*/ 877873 w 1424013"/>
              <a:gd name="connsiteY394" fmla="*/ 5919 h 108078"/>
              <a:gd name="connsiteX395" fmla="*/ 877873 w 1424013"/>
              <a:gd name="connsiteY395" fmla="*/ 21310 h 108078"/>
              <a:gd name="connsiteX396" fmla="*/ 892249 w 1424013"/>
              <a:gd name="connsiteY396" fmla="*/ 21310 h 108078"/>
              <a:gd name="connsiteX397" fmla="*/ 892249 w 1424013"/>
              <a:gd name="connsiteY397" fmla="*/ 30274 h 108078"/>
              <a:gd name="connsiteX398" fmla="*/ 878042 w 1424013"/>
              <a:gd name="connsiteY398" fmla="*/ 30274 h 108078"/>
              <a:gd name="connsiteX399" fmla="*/ 878042 w 1424013"/>
              <a:gd name="connsiteY399" fmla="*/ 68329 h 108078"/>
              <a:gd name="connsiteX400" fmla="*/ 880071 w 1424013"/>
              <a:gd name="connsiteY400" fmla="*/ 76110 h 108078"/>
              <a:gd name="connsiteX401" fmla="*/ 885991 w 1424013"/>
              <a:gd name="connsiteY401" fmla="*/ 78477 h 108078"/>
              <a:gd name="connsiteX402" fmla="*/ 892418 w 1424013"/>
              <a:gd name="connsiteY402" fmla="*/ 77124 h 108078"/>
              <a:gd name="connsiteX403" fmla="*/ 892418 w 1424013"/>
              <a:gd name="connsiteY403" fmla="*/ 86427 h 108078"/>
              <a:gd name="connsiteX404" fmla="*/ 884299 w 1424013"/>
              <a:gd name="connsiteY404" fmla="*/ 87780 h 108078"/>
              <a:gd name="connsiteX405" fmla="*/ 871276 w 1424013"/>
              <a:gd name="connsiteY405" fmla="*/ 83213 h 108078"/>
              <a:gd name="connsiteX406" fmla="*/ 866540 w 1424013"/>
              <a:gd name="connsiteY406" fmla="*/ 69682 h 108078"/>
              <a:gd name="connsiteX407" fmla="*/ 866540 w 1424013"/>
              <a:gd name="connsiteY407" fmla="*/ 30274 h 108078"/>
              <a:gd name="connsiteX408" fmla="*/ 857237 w 1424013"/>
              <a:gd name="connsiteY408" fmla="*/ 30274 h 108078"/>
              <a:gd name="connsiteX409" fmla="*/ 857237 w 1424013"/>
              <a:gd name="connsiteY409" fmla="*/ 21310 h 108078"/>
              <a:gd name="connsiteX410" fmla="*/ 866540 w 1424013"/>
              <a:gd name="connsiteY410" fmla="*/ 21310 h 108078"/>
              <a:gd name="connsiteX411" fmla="*/ 632795 w 1424013"/>
              <a:gd name="connsiteY411" fmla="*/ 5919 h 108078"/>
              <a:gd name="connsiteX412" fmla="*/ 644128 w 1424013"/>
              <a:gd name="connsiteY412" fmla="*/ 5919 h 108078"/>
              <a:gd name="connsiteX413" fmla="*/ 644128 w 1424013"/>
              <a:gd name="connsiteY413" fmla="*/ 21310 h 108078"/>
              <a:gd name="connsiteX414" fmla="*/ 658504 w 1424013"/>
              <a:gd name="connsiteY414" fmla="*/ 21310 h 108078"/>
              <a:gd name="connsiteX415" fmla="*/ 658504 w 1424013"/>
              <a:gd name="connsiteY415" fmla="*/ 30274 h 108078"/>
              <a:gd name="connsiteX416" fmla="*/ 644296 w 1424013"/>
              <a:gd name="connsiteY416" fmla="*/ 30274 h 108078"/>
              <a:gd name="connsiteX417" fmla="*/ 644296 w 1424013"/>
              <a:gd name="connsiteY417" fmla="*/ 68329 h 108078"/>
              <a:gd name="connsiteX418" fmla="*/ 646326 w 1424013"/>
              <a:gd name="connsiteY418" fmla="*/ 76110 h 108078"/>
              <a:gd name="connsiteX419" fmla="*/ 652246 w 1424013"/>
              <a:gd name="connsiteY419" fmla="*/ 78477 h 108078"/>
              <a:gd name="connsiteX420" fmla="*/ 658673 w 1424013"/>
              <a:gd name="connsiteY420" fmla="*/ 77124 h 108078"/>
              <a:gd name="connsiteX421" fmla="*/ 658673 w 1424013"/>
              <a:gd name="connsiteY421" fmla="*/ 86427 h 108078"/>
              <a:gd name="connsiteX422" fmla="*/ 650554 w 1424013"/>
              <a:gd name="connsiteY422" fmla="*/ 87780 h 108078"/>
              <a:gd name="connsiteX423" fmla="*/ 637531 w 1424013"/>
              <a:gd name="connsiteY423" fmla="*/ 83213 h 108078"/>
              <a:gd name="connsiteX424" fmla="*/ 632795 w 1424013"/>
              <a:gd name="connsiteY424" fmla="*/ 69682 h 108078"/>
              <a:gd name="connsiteX425" fmla="*/ 632795 w 1424013"/>
              <a:gd name="connsiteY425" fmla="*/ 30274 h 108078"/>
              <a:gd name="connsiteX426" fmla="*/ 623492 w 1424013"/>
              <a:gd name="connsiteY426" fmla="*/ 30274 h 108078"/>
              <a:gd name="connsiteX427" fmla="*/ 623492 w 1424013"/>
              <a:gd name="connsiteY427" fmla="*/ 21310 h 108078"/>
              <a:gd name="connsiteX428" fmla="*/ 632795 w 1424013"/>
              <a:gd name="connsiteY428" fmla="*/ 21310 h 108078"/>
              <a:gd name="connsiteX429" fmla="*/ 706368 w 1424013"/>
              <a:gd name="connsiteY429" fmla="*/ 3552 h 108078"/>
              <a:gd name="connsiteX430" fmla="*/ 721252 w 1424013"/>
              <a:gd name="connsiteY430" fmla="*/ 3552 h 108078"/>
              <a:gd name="connsiteX431" fmla="*/ 757617 w 1424013"/>
              <a:gd name="connsiteY431" fmla="*/ 60212 h 108078"/>
              <a:gd name="connsiteX432" fmla="*/ 764720 w 1424013"/>
              <a:gd name="connsiteY432" fmla="*/ 73235 h 108078"/>
              <a:gd name="connsiteX433" fmla="*/ 765227 w 1424013"/>
              <a:gd name="connsiteY433" fmla="*/ 73235 h 108078"/>
              <a:gd name="connsiteX434" fmla="*/ 764720 w 1424013"/>
              <a:gd name="connsiteY434" fmla="*/ 58183 h 108078"/>
              <a:gd name="connsiteX435" fmla="*/ 764720 w 1424013"/>
              <a:gd name="connsiteY435" fmla="*/ 3552 h 108078"/>
              <a:gd name="connsiteX436" fmla="*/ 776221 w 1424013"/>
              <a:gd name="connsiteY436" fmla="*/ 3552 h 108078"/>
              <a:gd name="connsiteX437" fmla="*/ 776221 w 1424013"/>
              <a:gd name="connsiteY437" fmla="*/ 86429 h 108078"/>
              <a:gd name="connsiteX438" fmla="*/ 761337 w 1424013"/>
              <a:gd name="connsiteY438" fmla="*/ 86429 h 108078"/>
              <a:gd name="connsiteX439" fmla="*/ 724803 w 1424013"/>
              <a:gd name="connsiteY439" fmla="*/ 30105 h 108078"/>
              <a:gd name="connsiteX440" fmla="*/ 717869 w 1424013"/>
              <a:gd name="connsiteY440" fmla="*/ 16914 h 108078"/>
              <a:gd name="connsiteX441" fmla="*/ 717361 w 1424013"/>
              <a:gd name="connsiteY441" fmla="*/ 16914 h 108078"/>
              <a:gd name="connsiteX442" fmla="*/ 717869 w 1424013"/>
              <a:gd name="connsiteY442" fmla="*/ 31798 h 108078"/>
              <a:gd name="connsiteX443" fmla="*/ 717869 w 1424013"/>
              <a:gd name="connsiteY443" fmla="*/ 86429 h 108078"/>
              <a:gd name="connsiteX444" fmla="*/ 706368 w 1424013"/>
              <a:gd name="connsiteY444" fmla="*/ 86429 h 108078"/>
              <a:gd name="connsiteX445" fmla="*/ 159383 w 1424013"/>
              <a:gd name="connsiteY445" fmla="*/ 2028 h 108078"/>
              <a:gd name="connsiteX446" fmla="*/ 177143 w 1424013"/>
              <a:gd name="connsiteY446" fmla="*/ 5750 h 108078"/>
              <a:gd name="connsiteX447" fmla="*/ 189659 w 1424013"/>
              <a:gd name="connsiteY447" fmla="*/ 16575 h 108078"/>
              <a:gd name="connsiteX448" fmla="*/ 194734 w 1424013"/>
              <a:gd name="connsiteY448" fmla="*/ 32980 h 108078"/>
              <a:gd name="connsiteX449" fmla="*/ 182556 w 1424013"/>
              <a:gd name="connsiteY449" fmla="*/ 32980 h 108078"/>
              <a:gd name="connsiteX450" fmla="*/ 175282 w 1424013"/>
              <a:gd name="connsiteY450" fmla="*/ 17589 h 108078"/>
              <a:gd name="connsiteX451" fmla="*/ 159214 w 1424013"/>
              <a:gd name="connsiteY451" fmla="*/ 11839 h 108078"/>
              <a:gd name="connsiteX452" fmla="*/ 145346 w 1424013"/>
              <a:gd name="connsiteY452" fmla="*/ 16067 h 108078"/>
              <a:gd name="connsiteX453" fmla="*/ 136043 w 1424013"/>
              <a:gd name="connsiteY453" fmla="*/ 27737 h 108078"/>
              <a:gd name="connsiteX454" fmla="*/ 132660 w 1424013"/>
              <a:gd name="connsiteY454" fmla="*/ 44650 h 108078"/>
              <a:gd name="connsiteX455" fmla="*/ 136043 w 1424013"/>
              <a:gd name="connsiteY455" fmla="*/ 61903 h 108078"/>
              <a:gd name="connsiteX456" fmla="*/ 145346 w 1424013"/>
              <a:gd name="connsiteY456" fmla="*/ 73742 h 108078"/>
              <a:gd name="connsiteX457" fmla="*/ 159214 w 1424013"/>
              <a:gd name="connsiteY457" fmla="*/ 77969 h 108078"/>
              <a:gd name="connsiteX458" fmla="*/ 170547 w 1424013"/>
              <a:gd name="connsiteY458" fmla="*/ 75263 h 108078"/>
              <a:gd name="connsiteX459" fmla="*/ 178834 w 1424013"/>
              <a:gd name="connsiteY459" fmla="*/ 67821 h 108078"/>
              <a:gd name="connsiteX460" fmla="*/ 182556 w 1424013"/>
              <a:gd name="connsiteY460" fmla="*/ 56828 h 108078"/>
              <a:gd name="connsiteX461" fmla="*/ 194734 w 1424013"/>
              <a:gd name="connsiteY461" fmla="*/ 56828 h 108078"/>
              <a:gd name="connsiteX462" fmla="*/ 189659 w 1424013"/>
              <a:gd name="connsiteY462" fmla="*/ 73065 h 108078"/>
              <a:gd name="connsiteX463" fmla="*/ 177143 w 1424013"/>
              <a:gd name="connsiteY463" fmla="*/ 84058 h 108078"/>
              <a:gd name="connsiteX464" fmla="*/ 159383 w 1424013"/>
              <a:gd name="connsiteY464" fmla="*/ 87949 h 108078"/>
              <a:gd name="connsiteX465" fmla="*/ 139257 w 1424013"/>
              <a:gd name="connsiteY465" fmla="*/ 82368 h 108078"/>
              <a:gd name="connsiteX466" fmla="*/ 125556 w 1424013"/>
              <a:gd name="connsiteY466" fmla="*/ 66976 h 108078"/>
              <a:gd name="connsiteX467" fmla="*/ 120651 w 1424013"/>
              <a:gd name="connsiteY467" fmla="*/ 44650 h 108078"/>
              <a:gd name="connsiteX468" fmla="*/ 125556 w 1424013"/>
              <a:gd name="connsiteY468" fmla="*/ 22493 h 108078"/>
              <a:gd name="connsiteX469" fmla="*/ 139257 w 1424013"/>
              <a:gd name="connsiteY469" fmla="*/ 7440 h 108078"/>
              <a:gd name="connsiteX470" fmla="*/ 159383 w 1424013"/>
              <a:gd name="connsiteY470" fmla="*/ 2028 h 108078"/>
              <a:gd name="connsiteX471" fmla="*/ 560742 w 1424013"/>
              <a:gd name="connsiteY471" fmla="*/ 0 h 108078"/>
              <a:gd name="connsiteX472" fmla="*/ 572075 w 1424013"/>
              <a:gd name="connsiteY472" fmla="*/ 0 h 108078"/>
              <a:gd name="connsiteX473" fmla="*/ 572075 w 1424013"/>
              <a:gd name="connsiteY473" fmla="*/ 26217 h 108078"/>
              <a:gd name="connsiteX474" fmla="*/ 571904 w 1424013"/>
              <a:gd name="connsiteY474" fmla="*/ 36365 h 108078"/>
              <a:gd name="connsiteX475" fmla="*/ 572412 w 1424013"/>
              <a:gd name="connsiteY475" fmla="*/ 36365 h 108078"/>
              <a:gd name="connsiteX476" fmla="*/ 579686 w 1424013"/>
              <a:gd name="connsiteY476" fmla="*/ 24524 h 108078"/>
              <a:gd name="connsiteX477" fmla="*/ 593048 w 1424013"/>
              <a:gd name="connsiteY477" fmla="*/ 20128 h 108078"/>
              <a:gd name="connsiteX478" fmla="*/ 604380 w 1424013"/>
              <a:gd name="connsiteY478" fmla="*/ 23003 h 108078"/>
              <a:gd name="connsiteX479" fmla="*/ 604380 w 1424013"/>
              <a:gd name="connsiteY479" fmla="*/ 22665 h 108078"/>
              <a:gd name="connsiteX480" fmla="*/ 612328 w 1424013"/>
              <a:gd name="connsiteY480" fmla="*/ 30613 h 108078"/>
              <a:gd name="connsiteX481" fmla="*/ 615203 w 1424013"/>
              <a:gd name="connsiteY481" fmla="*/ 42285 h 108078"/>
              <a:gd name="connsiteX482" fmla="*/ 615203 w 1424013"/>
              <a:gd name="connsiteY482" fmla="*/ 86260 h 108078"/>
              <a:gd name="connsiteX483" fmla="*/ 603872 w 1424013"/>
              <a:gd name="connsiteY483" fmla="*/ 86260 h 108078"/>
              <a:gd name="connsiteX484" fmla="*/ 603872 w 1424013"/>
              <a:gd name="connsiteY484" fmla="*/ 44483 h 108078"/>
              <a:gd name="connsiteX485" fmla="*/ 600151 w 1424013"/>
              <a:gd name="connsiteY485" fmla="*/ 32982 h 108078"/>
              <a:gd name="connsiteX486" fmla="*/ 590002 w 1424013"/>
              <a:gd name="connsiteY486" fmla="*/ 28923 h 108078"/>
              <a:gd name="connsiteX487" fmla="*/ 576979 w 1424013"/>
              <a:gd name="connsiteY487" fmla="*/ 35180 h 108078"/>
              <a:gd name="connsiteX488" fmla="*/ 572075 w 1424013"/>
              <a:gd name="connsiteY488" fmla="*/ 52602 h 108078"/>
              <a:gd name="connsiteX489" fmla="*/ 572075 w 1424013"/>
              <a:gd name="connsiteY489" fmla="*/ 86429 h 108078"/>
              <a:gd name="connsiteX490" fmla="*/ 560742 w 1424013"/>
              <a:gd name="connsiteY490" fmla="*/ 86429 h 108078"/>
              <a:gd name="connsiteX491" fmla="*/ 460614 w 1424013"/>
              <a:gd name="connsiteY491" fmla="*/ 0 h 108078"/>
              <a:gd name="connsiteX492" fmla="*/ 472960 w 1424013"/>
              <a:gd name="connsiteY492" fmla="*/ 0 h 108078"/>
              <a:gd name="connsiteX493" fmla="*/ 472960 w 1424013"/>
              <a:gd name="connsiteY493" fmla="*/ 12009 h 108078"/>
              <a:gd name="connsiteX494" fmla="*/ 460614 w 1424013"/>
              <a:gd name="connsiteY494" fmla="*/ 12009 h 1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1424013" h="108078">
                <a:moveTo>
                  <a:pt x="513045" y="78816"/>
                </a:moveTo>
                <a:cubicBezTo>
                  <a:pt x="507295" y="78816"/>
                  <a:pt x="503236" y="79663"/>
                  <a:pt x="500530" y="81523"/>
                </a:cubicBezTo>
                <a:cubicBezTo>
                  <a:pt x="497824" y="83384"/>
                  <a:pt x="496639" y="85752"/>
                  <a:pt x="496639" y="88965"/>
                </a:cubicBezTo>
                <a:cubicBezTo>
                  <a:pt x="496639" y="92686"/>
                  <a:pt x="498332" y="95393"/>
                  <a:pt x="501714" y="96914"/>
                </a:cubicBezTo>
                <a:cubicBezTo>
                  <a:pt x="505097" y="98436"/>
                  <a:pt x="510001" y="99113"/>
                  <a:pt x="516428" y="99113"/>
                </a:cubicBezTo>
                <a:cubicBezTo>
                  <a:pt x="524040" y="99113"/>
                  <a:pt x="529453" y="98268"/>
                  <a:pt x="532665" y="96407"/>
                </a:cubicBezTo>
                <a:lnTo>
                  <a:pt x="532665" y="96577"/>
                </a:lnTo>
                <a:cubicBezTo>
                  <a:pt x="535879" y="94716"/>
                  <a:pt x="537571" y="92179"/>
                  <a:pt x="537571" y="88796"/>
                </a:cubicBezTo>
                <a:cubicBezTo>
                  <a:pt x="537571" y="85413"/>
                  <a:pt x="536218" y="83046"/>
                  <a:pt x="533512" y="81354"/>
                </a:cubicBezTo>
                <a:cubicBezTo>
                  <a:pt x="530806" y="79663"/>
                  <a:pt x="527254" y="78816"/>
                  <a:pt x="522687" y="78816"/>
                </a:cubicBezTo>
                <a:close/>
                <a:moveTo>
                  <a:pt x="1292087" y="77463"/>
                </a:moveTo>
                <a:lnTo>
                  <a:pt x="1292256" y="77803"/>
                </a:lnTo>
                <a:lnTo>
                  <a:pt x="1292087" y="77845"/>
                </a:lnTo>
                <a:close/>
                <a:moveTo>
                  <a:pt x="1270777" y="53955"/>
                </a:moveTo>
                <a:cubicBezTo>
                  <a:pt x="1267731" y="56153"/>
                  <a:pt x="1263164" y="58014"/>
                  <a:pt x="1257075" y="59199"/>
                </a:cubicBezTo>
                <a:lnTo>
                  <a:pt x="1254708" y="59705"/>
                </a:lnTo>
                <a:cubicBezTo>
                  <a:pt x="1251155" y="60381"/>
                  <a:pt x="1248451" y="61058"/>
                  <a:pt x="1246419" y="61734"/>
                </a:cubicBezTo>
                <a:cubicBezTo>
                  <a:pt x="1244391" y="62411"/>
                  <a:pt x="1242868" y="63258"/>
                  <a:pt x="1241515" y="64609"/>
                </a:cubicBezTo>
                <a:cubicBezTo>
                  <a:pt x="1240162" y="65964"/>
                  <a:pt x="1239485" y="67654"/>
                  <a:pt x="1239485" y="70021"/>
                </a:cubicBezTo>
                <a:cubicBezTo>
                  <a:pt x="1239485" y="73067"/>
                  <a:pt x="1240670" y="75265"/>
                  <a:pt x="1242868" y="76789"/>
                </a:cubicBezTo>
                <a:cubicBezTo>
                  <a:pt x="1245068" y="78310"/>
                  <a:pt x="1247943" y="78987"/>
                  <a:pt x="1251494" y="78987"/>
                </a:cubicBezTo>
                <a:cubicBezTo>
                  <a:pt x="1257583" y="78987"/>
                  <a:pt x="1262319" y="76957"/>
                  <a:pt x="1265702" y="73067"/>
                </a:cubicBezTo>
                <a:lnTo>
                  <a:pt x="1265702" y="72898"/>
                </a:lnTo>
                <a:cubicBezTo>
                  <a:pt x="1269084" y="68839"/>
                  <a:pt x="1270777" y="63595"/>
                  <a:pt x="1270777" y="56998"/>
                </a:cubicBezTo>
                <a:close/>
                <a:moveTo>
                  <a:pt x="32722" y="38862"/>
                </a:moveTo>
                <a:lnTo>
                  <a:pt x="32722" y="51373"/>
                </a:lnTo>
                <a:lnTo>
                  <a:pt x="40229" y="51373"/>
                </a:lnTo>
                <a:cubicBezTo>
                  <a:pt x="46004" y="51373"/>
                  <a:pt x="49084" y="49063"/>
                  <a:pt x="49084" y="44829"/>
                </a:cubicBezTo>
                <a:cubicBezTo>
                  <a:pt x="49084" y="40594"/>
                  <a:pt x="46004" y="38862"/>
                  <a:pt x="40229" y="38862"/>
                </a:cubicBezTo>
                <a:close/>
                <a:moveTo>
                  <a:pt x="25023" y="32702"/>
                </a:moveTo>
                <a:lnTo>
                  <a:pt x="44079" y="32702"/>
                </a:lnTo>
                <a:cubicBezTo>
                  <a:pt x="51778" y="32702"/>
                  <a:pt x="56976" y="37322"/>
                  <a:pt x="56976" y="43866"/>
                </a:cubicBezTo>
                <a:cubicBezTo>
                  <a:pt x="56976" y="50026"/>
                  <a:pt x="52356" y="53875"/>
                  <a:pt x="45426" y="54645"/>
                </a:cubicBezTo>
                <a:lnTo>
                  <a:pt x="45426" y="55030"/>
                </a:lnTo>
                <a:cubicBezTo>
                  <a:pt x="51971" y="55608"/>
                  <a:pt x="55051" y="58688"/>
                  <a:pt x="55821" y="64847"/>
                </a:cubicBezTo>
                <a:cubicBezTo>
                  <a:pt x="56206" y="67157"/>
                  <a:pt x="57168" y="72162"/>
                  <a:pt x="58130" y="73509"/>
                </a:cubicBezTo>
                <a:lnTo>
                  <a:pt x="49469" y="73509"/>
                </a:lnTo>
                <a:cubicBezTo>
                  <a:pt x="48891" y="72162"/>
                  <a:pt x="48506" y="69274"/>
                  <a:pt x="48121" y="66002"/>
                </a:cubicBezTo>
                <a:cubicBezTo>
                  <a:pt x="47544" y="59842"/>
                  <a:pt x="46581" y="57918"/>
                  <a:pt x="39459" y="57918"/>
                </a:cubicBezTo>
                <a:lnTo>
                  <a:pt x="32722" y="57918"/>
                </a:lnTo>
                <a:lnTo>
                  <a:pt x="32722" y="73509"/>
                </a:lnTo>
                <a:lnTo>
                  <a:pt x="25023" y="73509"/>
                </a:lnTo>
                <a:close/>
                <a:moveTo>
                  <a:pt x="821043" y="28923"/>
                </a:moveTo>
                <a:cubicBezTo>
                  <a:pt x="816139" y="28923"/>
                  <a:pt x="811572" y="30613"/>
                  <a:pt x="808189" y="33996"/>
                </a:cubicBezTo>
                <a:lnTo>
                  <a:pt x="808020" y="33996"/>
                </a:lnTo>
                <a:cubicBezTo>
                  <a:pt x="804469" y="37379"/>
                  <a:pt x="802439" y="42115"/>
                  <a:pt x="801423" y="48035"/>
                </a:cubicBezTo>
                <a:lnTo>
                  <a:pt x="838802" y="48035"/>
                </a:lnTo>
                <a:cubicBezTo>
                  <a:pt x="838465" y="41946"/>
                  <a:pt x="836604" y="37210"/>
                  <a:pt x="833390" y="33827"/>
                </a:cubicBezTo>
                <a:cubicBezTo>
                  <a:pt x="830177" y="30445"/>
                  <a:pt x="825948" y="28923"/>
                  <a:pt x="821043" y="28923"/>
                </a:cubicBezTo>
                <a:close/>
                <a:moveTo>
                  <a:pt x="1187730" y="28921"/>
                </a:moveTo>
                <a:cubicBezTo>
                  <a:pt x="1183840" y="28921"/>
                  <a:pt x="1180457" y="30105"/>
                  <a:pt x="1177413" y="32304"/>
                </a:cubicBezTo>
                <a:cubicBezTo>
                  <a:pt x="1174368" y="34504"/>
                  <a:pt x="1172170" y="37547"/>
                  <a:pt x="1170478" y="41438"/>
                </a:cubicBezTo>
                <a:cubicBezTo>
                  <a:pt x="1168787" y="45158"/>
                  <a:pt x="1167940" y="49388"/>
                  <a:pt x="1167940" y="53953"/>
                </a:cubicBezTo>
                <a:cubicBezTo>
                  <a:pt x="1167940" y="58520"/>
                  <a:pt x="1168787" y="62748"/>
                  <a:pt x="1170478" y="66470"/>
                </a:cubicBezTo>
                <a:cubicBezTo>
                  <a:pt x="1172170" y="70190"/>
                  <a:pt x="1174368" y="73235"/>
                  <a:pt x="1177413" y="75602"/>
                </a:cubicBezTo>
                <a:cubicBezTo>
                  <a:pt x="1180457" y="77971"/>
                  <a:pt x="1183671" y="78985"/>
                  <a:pt x="1187562" y="78985"/>
                </a:cubicBezTo>
                <a:cubicBezTo>
                  <a:pt x="1191450" y="78985"/>
                  <a:pt x="1194496" y="77971"/>
                  <a:pt x="1197371" y="75773"/>
                </a:cubicBezTo>
                <a:lnTo>
                  <a:pt x="1197539" y="75602"/>
                </a:lnTo>
                <a:cubicBezTo>
                  <a:pt x="1200416" y="73404"/>
                  <a:pt x="1202614" y="70529"/>
                  <a:pt x="1204305" y="66639"/>
                </a:cubicBezTo>
                <a:cubicBezTo>
                  <a:pt x="1205997" y="62748"/>
                  <a:pt x="1206674" y="58520"/>
                  <a:pt x="1206674" y="53616"/>
                </a:cubicBezTo>
                <a:cubicBezTo>
                  <a:pt x="1206674" y="48711"/>
                  <a:pt x="1205828" y="44482"/>
                  <a:pt x="1204305" y="40593"/>
                </a:cubicBezTo>
                <a:cubicBezTo>
                  <a:pt x="1202614" y="36871"/>
                  <a:pt x="1200416" y="33996"/>
                  <a:pt x="1197539" y="31966"/>
                </a:cubicBezTo>
                <a:cubicBezTo>
                  <a:pt x="1194664" y="29937"/>
                  <a:pt x="1191450" y="28921"/>
                  <a:pt x="1187730" y="28921"/>
                </a:cubicBezTo>
                <a:close/>
                <a:moveTo>
                  <a:pt x="1002694" y="28921"/>
                </a:moveTo>
                <a:cubicBezTo>
                  <a:pt x="996774" y="28921"/>
                  <a:pt x="991870" y="31119"/>
                  <a:pt x="988318" y="35686"/>
                </a:cubicBezTo>
                <a:cubicBezTo>
                  <a:pt x="984765" y="40254"/>
                  <a:pt x="982906" y="46174"/>
                  <a:pt x="982906" y="53616"/>
                </a:cubicBezTo>
                <a:cubicBezTo>
                  <a:pt x="982906" y="58520"/>
                  <a:pt x="983751" y="62917"/>
                  <a:pt x="985444" y="66807"/>
                </a:cubicBezTo>
                <a:cubicBezTo>
                  <a:pt x="987134" y="70529"/>
                  <a:pt x="989501" y="73573"/>
                  <a:pt x="992378" y="75771"/>
                </a:cubicBezTo>
                <a:cubicBezTo>
                  <a:pt x="995421" y="77971"/>
                  <a:pt x="998804" y="78985"/>
                  <a:pt x="1002863" y="78985"/>
                </a:cubicBezTo>
                <a:cubicBezTo>
                  <a:pt x="1006922" y="78985"/>
                  <a:pt x="1010305" y="77971"/>
                  <a:pt x="1013350" y="75771"/>
                </a:cubicBezTo>
                <a:lnTo>
                  <a:pt x="1013011" y="75771"/>
                </a:lnTo>
                <a:cubicBezTo>
                  <a:pt x="1016057" y="73573"/>
                  <a:pt x="1018255" y="70698"/>
                  <a:pt x="1019946" y="66807"/>
                </a:cubicBezTo>
                <a:cubicBezTo>
                  <a:pt x="1021638" y="63087"/>
                  <a:pt x="1022483" y="58689"/>
                  <a:pt x="1022483" y="53616"/>
                </a:cubicBezTo>
                <a:cubicBezTo>
                  <a:pt x="1022483" y="46174"/>
                  <a:pt x="1020622" y="40254"/>
                  <a:pt x="1017071" y="35686"/>
                </a:cubicBezTo>
                <a:cubicBezTo>
                  <a:pt x="1013519" y="31119"/>
                  <a:pt x="1008615" y="28921"/>
                  <a:pt x="1002694" y="28921"/>
                </a:cubicBezTo>
                <a:close/>
                <a:moveTo>
                  <a:pt x="311943" y="28921"/>
                </a:moveTo>
                <a:cubicBezTo>
                  <a:pt x="308052" y="28921"/>
                  <a:pt x="304669" y="30105"/>
                  <a:pt x="301626" y="32304"/>
                </a:cubicBezTo>
                <a:cubicBezTo>
                  <a:pt x="298580" y="34504"/>
                  <a:pt x="296382" y="37547"/>
                  <a:pt x="294690" y="41438"/>
                </a:cubicBezTo>
                <a:cubicBezTo>
                  <a:pt x="292999" y="45158"/>
                  <a:pt x="292154" y="49388"/>
                  <a:pt x="292154" y="53953"/>
                </a:cubicBezTo>
                <a:cubicBezTo>
                  <a:pt x="292154" y="58520"/>
                  <a:pt x="292999" y="62748"/>
                  <a:pt x="294690" y="66470"/>
                </a:cubicBezTo>
                <a:cubicBezTo>
                  <a:pt x="296382" y="70190"/>
                  <a:pt x="298580" y="73235"/>
                  <a:pt x="301626" y="75602"/>
                </a:cubicBezTo>
                <a:cubicBezTo>
                  <a:pt x="304669" y="77971"/>
                  <a:pt x="307883" y="78985"/>
                  <a:pt x="311774" y="78985"/>
                </a:cubicBezTo>
                <a:cubicBezTo>
                  <a:pt x="315663" y="78985"/>
                  <a:pt x="318708" y="77971"/>
                  <a:pt x="321583" y="75773"/>
                </a:cubicBezTo>
                <a:lnTo>
                  <a:pt x="321752" y="75602"/>
                </a:lnTo>
                <a:cubicBezTo>
                  <a:pt x="324628" y="73404"/>
                  <a:pt x="326827" y="70529"/>
                  <a:pt x="328517" y="66639"/>
                </a:cubicBezTo>
                <a:cubicBezTo>
                  <a:pt x="330209" y="62748"/>
                  <a:pt x="330886" y="58520"/>
                  <a:pt x="330886" y="53616"/>
                </a:cubicBezTo>
                <a:cubicBezTo>
                  <a:pt x="330886" y="48711"/>
                  <a:pt x="330041" y="44482"/>
                  <a:pt x="328517" y="40593"/>
                </a:cubicBezTo>
                <a:cubicBezTo>
                  <a:pt x="326827" y="36871"/>
                  <a:pt x="324628" y="33996"/>
                  <a:pt x="321752" y="31966"/>
                </a:cubicBezTo>
                <a:cubicBezTo>
                  <a:pt x="318877" y="29937"/>
                  <a:pt x="315663" y="28921"/>
                  <a:pt x="311943" y="28921"/>
                </a:cubicBezTo>
                <a:close/>
                <a:moveTo>
                  <a:pt x="236846" y="28921"/>
                </a:moveTo>
                <a:cubicBezTo>
                  <a:pt x="230926" y="28921"/>
                  <a:pt x="226021" y="31119"/>
                  <a:pt x="222470" y="35686"/>
                </a:cubicBezTo>
                <a:cubicBezTo>
                  <a:pt x="218919" y="40254"/>
                  <a:pt x="217058" y="46174"/>
                  <a:pt x="217058" y="53616"/>
                </a:cubicBezTo>
                <a:cubicBezTo>
                  <a:pt x="217058" y="58520"/>
                  <a:pt x="217903" y="62917"/>
                  <a:pt x="219595" y="66807"/>
                </a:cubicBezTo>
                <a:cubicBezTo>
                  <a:pt x="221286" y="70529"/>
                  <a:pt x="223654" y="73573"/>
                  <a:pt x="226529" y="75771"/>
                </a:cubicBezTo>
                <a:cubicBezTo>
                  <a:pt x="229573" y="77971"/>
                  <a:pt x="232956" y="78985"/>
                  <a:pt x="237015" y="78985"/>
                </a:cubicBezTo>
                <a:cubicBezTo>
                  <a:pt x="241074" y="78985"/>
                  <a:pt x="244457" y="77971"/>
                  <a:pt x="247502" y="75771"/>
                </a:cubicBezTo>
                <a:lnTo>
                  <a:pt x="247163" y="75771"/>
                </a:lnTo>
                <a:cubicBezTo>
                  <a:pt x="250208" y="73573"/>
                  <a:pt x="252407" y="70698"/>
                  <a:pt x="254099" y="66807"/>
                </a:cubicBezTo>
                <a:cubicBezTo>
                  <a:pt x="255789" y="63087"/>
                  <a:pt x="256635" y="58689"/>
                  <a:pt x="256635" y="53616"/>
                </a:cubicBezTo>
                <a:cubicBezTo>
                  <a:pt x="256635" y="46174"/>
                  <a:pt x="254776" y="40254"/>
                  <a:pt x="251222" y="35686"/>
                </a:cubicBezTo>
                <a:cubicBezTo>
                  <a:pt x="247671" y="31119"/>
                  <a:pt x="242766" y="28921"/>
                  <a:pt x="236846" y="28921"/>
                </a:cubicBezTo>
                <a:close/>
                <a:moveTo>
                  <a:pt x="515751" y="28752"/>
                </a:moveTo>
                <a:cubicBezTo>
                  <a:pt x="511355" y="28752"/>
                  <a:pt x="507803" y="29768"/>
                  <a:pt x="505097" y="31966"/>
                </a:cubicBezTo>
                <a:cubicBezTo>
                  <a:pt x="502391" y="34165"/>
                  <a:pt x="501038" y="37210"/>
                  <a:pt x="501038" y="41101"/>
                </a:cubicBezTo>
                <a:cubicBezTo>
                  <a:pt x="501038" y="44989"/>
                  <a:pt x="502391" y="48203"/>
                  <a:pt x="505097" y="50233"/>
                </a:cubicBezTo>
                <a:cubicBezTo>
                  <a:pt x="507803" y="52263"/>
                  <a:pt x="511355" y="53447"/>
                  <a:pt x="515751" y="53447"/>
                </a:cubicBezTo>
                <a:cubicBezTo>
                  <a:pt x="520150" y="53447"/>
                  <a:pt x="523701" y="52431"/>
                  <a:pt x="526407" y="50233"/>
                </a:cubicBezTo>
                <a:cubicBezTo>
                  <a:pt x="529113" y="48035"/>
                  <a:pt x="530466" y="44989"/>
                  <a:pt x="530466" y="41101"/>
                </a:cubicBezTo>
                <a:cubicBezTo>
                  <a:pt x="530466" y="37210"/>
                  <a:pt x="529113" y="34165"/>
                  <a:pt x="526407" y="31966"/>
                </a:cubicBezTo>
                <a:cubicBezTo>
                  <a:pt x="523701" y="29768"/>
                  <a:pt x="520150" y="28752"/>
                  <a:pt x="515751" y="28752"/>
                </a:cubicBezTo>
                <a:close/>
                <a:moveTo>
                  <a:pt x="1344857" y="22664"/>
                </a:moveTo>
                <a:lnTo>
                  <a:pt x="1345028" y="22832"/>
                </a:lnTo>
                <a:lnTo>
                  <a:pt x="1345026" y="22832"/>
                </a:lnTo>
                <a:close/>
                <a:moveTo>
                  <a:pt x="39652" y="22115"/>
                </a:moveTo>
                <a:cubicBezTo>
                  <a:pt x="21751" y="22115"/>
                  <a:pt x="8854" y="34819"/>
                  <a:pt x="8854" y="53490"/>
                </a:cubicBezTo>
                <a:cubicBezTo>
                  <a:pt x="8854" y="72162"/>
                  <a:pt x="21943" y="85443"/>
                  <a:pt x="39844" y="85443"/>
                </a:cubicBezTo>
                <a:lnTo>
                  <a:pt x="39652" y="85635"/>
                </a:lnTo>
                <a:cubicBezTo>
                  <a:pt x="57361" y="85635"/>
                  <a:pt x="70642" y="72162"/>
                  <a:pt x="70642" y="53683"/>
                </a:cubicBezTo>
                <a:cubicBezTo>
                  <a:pt x="70642" y="35204"/>
                  <a:pt x="57553" y="22115"/>
                  <a:pt x="39652" y="22115"/>
                </a:cubicBezTo>
                <a:close/>
                <a:moveTo>
                  <a:pt x="461122" y="21312"/>
                </a:moveTo>
                <a:lnTo>
                  <a:pt x="472452" y="21312"/>
                </a:lnTo>
                <a:lnTo>
                  <a:pt x="472452" y="86429"/>
                </a:lnTo>
                <a:lnTo>
                  <a:pt x="461122" y="86429"/>
                </a:lnTo>
                <a:close/>
                <a:moveTo>
                  <a:pt x="1362110" y="21310"/>
                </a:moveTo>
                <a:lnTo>
                  <a:pt x="1374625" y="21310"/>
                </a:lnTo>
                <a:lnTo>
                  <a:pt x="1390186" y="64440"/>
                </a:lnTo>
                <a:cubicBezTo>
                  <a:pt x="1391878" y="68668"/>
                  <a:pt x="1392892" y="72390"/>
                  <a:pt x="1393570" y="75602"/>
                </a:cubicBezTo>
                <a:lnTo>
                  <a:pt x="1393908" y="75602"/>
                </a:lnTo>
                <a:cubicBezTo>
                  <a:pt x="1394584" y="72559"/>
                  <a:pt x="1395769" y="68837"/>
                  <a:pt x="1397290" y="64440"/>
                </a:cubicBezTo>
                <a:lnTo>
                  <a:pt x="1412512" y="21310"/>
                </a:lnTo>
                <a:lnTo>
                  <a:pt x="1424013" y="21310"/>
                </a:lnTo>
                <a:lnTo>
                  <a:pt x="1400504" y="84060"/>
                </a:lnTo>
                <a:cubicBezTo>
                  <a:pt x="1398136" y="90318"/>
                  <a:pt x="1394753" y="95899"/>
                  <a:pt x="1390356" y="100805"/>
                </a:cubicBezTo>
                <a:cubicBezTo>
                  <a:pt x="1385958" y="105709"/>
                  <a:pt x="1380377" y="108076"/>
                  <a:pt x="1373611" y="108076"/>
                </a:cubicBezTo>
                <a:cubicBezTo>
                  <a:pt x="1370568" y="108076"/>
                  <a:pt x="1367860" y="107570"/>
                  <a:pt x="1365662" y="106386"/>
                </a:cubicBezTo>
                <a:lnTo>
                  <a:pt x="1365662" y="97083"/>
                </a:lnTo>
                <a:cubicBezTo>
                  <a:pt x="1368030" y="98436"/>
                  <a:pt x="1370568" y="98944"/>
                  <a:pt x="1373443" y="98944"/>
                </a:cubicBezTo>
                <a:cubicBezTo>
                  <a:pt x="1376994" y="98944"/>
                  <a:pt x="1380038" y="97928"/>
                  <a:pt x="1382575" y="95730"/>
                </a:cubicBezTo>
                <a:cubicBezTo>
                  <a:pt x="1385113" y="93532"/>
                  <a:pt x="1386974" y="90826"/>
                  <a:pt x="1388327" y="87443"/>
                </a:cubicBezTo>
                <a:close/>
                <a:moveTo>
                  <a:pt x="345939" y="21310"/>
                </a:moveTo>
                <a:lnTo>
                  <a:pt x="358455" y="21310"/>
                </a:lnTo>
                <a:lnTo>
                  <a:pt x="374014" y="64440"/>
                </a:lnTo>
                <a:cubicBezTo>
                  <a:pt x="375706" y="68668"/>
                  <a:pt x="376722" y="72390"/>
                  <a:pt x="377399" y="75602"/>
                </a:cubicBezTo>
                <a:lnTo>
                  <a:pt x="377736" y="75602"/>
                </a:lnTo>
                <a:cubicBezTo>
                  <a:pt x="378413" y="72559"/>
                  <a:pt x="379597" y="68837"/>
                  <a:pt x="381119" y="64440"/>
                </a:cubicBezTo>
                <a:lnTo>
                  <a:pt x="396340" y="21310"/>
                </a:lnTo>
                <a:lnTo>
                  <a:pt x="407843" y="21310"/>
                </a:lnTo>
                <a:lnTo>
                  <a:pt x="384333" y="84060"/>
                </a:lnTo>
                <a:cubicBezTo>
                  <a:pt x="381964" y="90318"/>
                  <a:pt x="378581" y="95899"/>
                  <a:pt x="374185" y="100805"/>
                </a:cubicBezTo>
                <a:cubicBezTo>
                  <a:pt x="369786" y="105709"/>
                  <a:pt x="364205" y="108076"/>
                  <a:pt x="357440" y="108076"/>
                </a:cubicBezTo>
                <a:cubicBezTo>
                  <a:pt x="354396" y="108076"/>
                  <a:pt x="351690" y="107570"/>
                  <a:pt x="349490" y="106386"/>
                </a:cubicBezTo>
                <a:lnTo>
                  <a:pt x="349490" y="97083"/>
                </a:lnTo>
                <a:cubicBezTo>
                  <a:pt x="351859" y="98436"/>
                  <a:pt x="354396" y="98944"/>
                  <a:pt x="357271" y="98944"/>
                </a:cubicBezTo>
                <a:cubicBezTo>
                  <a:pt x="360822" y="98944"/>
                  <a:pt x="363868" y="97928"/>
                  <a:pt x="366404" y="95730"/>
                </a:cubicBezTo>
                <a:cubicBezTo>
                  <a:pt x="368941" y="93532"/>
                  <a:pt x="370802" y="90826"/>
                  <a:pt x="372155" y="87443"/>
                </a:cubicBezTo>
                <a:close/>
                <a:moveTo>
                  <a:pt x="1256569" y="20297"/>
                </a:moveTo>
                <a:cubicBezTo>
                  <a:pt x="1265025" y="20297"/>
                  <a:pt x="1271114" y="22157"/>
                  <a:pt x="1275511" y="26046"/>
                </a:cubicBezTo>
                <a:cubicBezTo>
                  <a:pt x="1279909" y="29937"/>
                  <a:pt x="1282107" y="35349"/>
                  <a:pt x="1282107" y="42454"/>
                </a:cubicBezTo>
                <a:lnTo>
                  <a:pt x="1282107" y="72053"/>
                </a:lnTo>
                <a:cubicBezTo>
                  <a:pt x="1282107" y="76789"/>
                  <a:pt x="1283968" y="78987"/>
                  <a:pt x="1287520" y="78987"/>
                </a:cubicBezTo>
                <a:lnTo>
                  <a:pt x="1292087" y="77845"/>
                </a:lnTo>
                <a:lnTo>
                  <a:pt x="1292087" y="85921"/>
                </a:lnTo>
                <a:cubicBezTo>
                  <a:pt x="1289549" y="86766"/>
                  <a:pt x="1286843" y="87274"/>
                  <a:pt x="1284308" y="87274"/>
                </a:cubicBezTo>
                <a:cubicBezTo>
                  <a:pt x="1279740" y="87274"/>
                  <a:pt x="1276526" y="86090"/>
                  <a:pt x="1274328" y="83723"/>
                </a:cubicBezTo>
                <a:cubicBezTo>
                  <a:pt x="1272130" y="81354"/>
                  <a:pt x="1271114" y="78140"/>
                  <a:pt x="1271114" y="74082"/>
                </a:cubicBezTo>
                <a:lnTo>
                  <a:pt x="1271114" y="71882"/>
                </a:lnTo>
                <a:lnTo>
                  <a:pt x="1270606" y="71882"/>
                </a:lnTo>
                <a:cubicBezTo>
                  <a:pt x="1269253" y="76789"/>
                  <a:pt x="1266547" y="80848"/>
                  <a:pt x="1262488" y="83723"/>
                </a:cubicBezTo>
                <a:cubicBezTo>
                  <a:pt x="1258428" y="86598"/>
                  <a:pt x="1253692" y="88119"/>
                  <a:pt x="1247943" y="88119"/>
                </a:cubicBezTo>
                <a:cubicBezTo>
                  <a:pt x="1242191" y="88119"/>
                  <a:pt x="1237118" y="86598"/>
                  <a:pt x="1233396" y="83723"/>
                </a:cubicBezTo>
                <a:cubicBezTo>
                  <a:pt x="1229676" y="80848"/>
                  <a:pt x="1227815" y="76449"/>
                  <a:pt x="1227815" y="70698"/>
                </a:cubicBezTo>
                <a:cubicBezTo>
                  <a:pt x="1227815" y="65964"/>
                  <a:pt x="1229000" y="62411"/>
                  <a:pt x="1231537" y="59875"/>
                </a:cubicBezTo>
                <a:cubicBezTo>
                  <a:pt x="1234073" y="57338"/>
                  <a:pt x="1236949" y="55477"/>
                  <a:pt x="1240330" y="54631"/>
                </a:cubicBezTo>
                <a:cubicBezTo>
                  <a:pt x="1243715" y="53616"/>
                  <a:pt x="1248451" y="52602"/>
                  <a:pt x="1254369" y="51417"/>
                </a:cubicBezTo>
                <a:cubicBezTo>
                  <a:pt x="1260120" y="50404"/>
                  <a:pt x="1264180" y="49050"/>
                  <a:pt x="1266717" y="47527"/>
                </a:cubicBezTo>
                <a:cubicBezTo>
                  <a:pt x="1269253" y="46005"/>
                  <a:pt x="1270606" y="43299"/>
                  <a:pt x="1270606" y="39748"/>
                </a:cubicBezTo>
                <a:cubicBezTo>
                  <a:pt x="1270606" y="36534"/>
                  <a:pt x="1269422" y="33996"/>
                  <a:pt x="1267223" y="31966"/>
                </a:cubicBezTo>
                <a:cubicBezTo>
                  <a:pt x="1264856" y="29937"/>
                  <a:pt x="1261305" y="29092"/>
                  <a:pt x="1256399" y="29092"/>
                </a:cubicBezTo>
                <a:cubicBezTo>
                  <a:pt x="1245913" y="29092"/>
                  <a:pt x="1240838" y="33827"/>
                  <a:pt x="1240838" y="43299"/>
                </a:cubicBezTo>
                <a:lnTo>
                  <a:pt x="1229506" y="43299"/>
                </a:lnTo>
                <a:cubicBezTo>
                  <a:pt x="1229506" y="36026"/>
                  <a:pt x="1232043" y="30445"/>
                  <a:pt x="1236779" y="26385"/>
                </a:cubicBezTo>
                <a:cubicBezTo>
                  <a:pt x="1241515" y="22326"/>
                  <a:pt x="1248112" y="20297"/>
                  <a:pt x="1256569" y="20297"/>
                </a:cubicBezTo>
                <a:close/>
                <a:moveTo>
                  <a:pt x="1002694" y="20126"/>
                </a:moveTo>
                <a:cubicBezTo>
                  <a:pt x="1009121" y="20126"/>
                  <a:pt x="1014533" y="21479"/>
                  <a:pt x="1019439" y="24354"/>
                </a:cubicBezTo>
                <a:cubicBezTo>
                  <a:pt x="1024344" y="27229"/>
                  <a:pt x="1027895" y="31119"/>
                  <a:pt x="1030602" y="36194"/>
                </a:cubicBezTo>
                <a:cubicBezTo>
                  <a:pt x="1033139" y="41268"/>
                  <a:pt x="1034492" y="47188"/>
                  <a:pt x="1034492" y="53784"/>
                </a:cubicBezTo>
                <a:cubicBezTo>
                  <a:pt x="1034492" y="60379"/>
                  <a:pt x="1033139" y="66470"/>
                  <a:pt x="1030602" y="71543"/>
                </a:cubicBezTo>
                <a:cubicBezTo>
                  <a:pt x="1028066" y="76787"/>
                  <a:pt x="1024344" y="80677"/>
                  <a:pt x="1019439" y="83552"/>
                </a:cubicBezTo>
                <a:cubicBezTo>
                  <a:pt x="1014704" y="86427"/>
                  <a:pt x="1009121" y="87949"/>
                  <a:pt x="1002694" y="87949"/>
                </a:cubicBezTo>
                <a:cubicBezTo>
                  <a:pt x="996268" y="87949"/>
                  <a:pt x="990856" y="86596"/>
                  <a:pt x="985950" y="83552"/>
                </a:cubicBezTo>
                <a:cubicBezTo>
                  <a:pt x="981214" y="80677"/>
                  <a:pt x="977494" y="76618"/>
                  <a:pt x="974788" y="71543"/>
                </a:cubicBezTo>
                <a:cubicBezTo>
                  <a:pt x="972250" y="66300"/>
                  <a:pt x="970897" y="60379"/>
                  <a:pt x="970897" y="53784"/>
                </a:cubicBezTo>
                <a:cubicBezTo>
                  <a:pt x="970897" y="47188"/>
                  <a:pt x="972250" y="41268"/>
                  <a:pt x="974788" y="36194"/>
                </a:cubicBezTo>
                <a:cubicBezTo>
                  <a:pt x="977325" y="31119"/>
                  <a:pt x="981045" y="27060"/>
                  <a:pt x="985950" y="24354"/>
                </a:cubicBezTo>
                <a:cubicBezTo>
                  <a:pt x="990856" y="21648"/>
                  <a:pt x="996268" y="20126"/>
                  <a:pt x="1002694" y="20126"/>
                </a:cubicBezTo>
                <a:close/>
                <a:moveTo>
                  <a:pt x="932334" y="20126"/>
                </a:moveTo>
                <a:cubicBezTo>
                  <a:pt x="937746" y="20126"/>
                  <a:pt x="942652" y="21140"/>
                  <a:pt x="946880" y="23340"/>
                </a:cubicBezTo>
                <a:cubicBezTo>
                  <a:pt x="951108" y="25538"/>
                  <a:pt x="954491" y="28413"/>
                  <a:pt x="957197" y="32472"/>
                </a:cubicBezTo>
                <a:cubicBezTo>
                  <a:pt x="959735" y="36363"/>
                  <a:pt x="961257" y="40930"/>
                  <a:pt x="961596" y="46003"/>
                </a:cubicBezTo>
                <a:lnTo>
                  <a:pt x="949755" y="46003"/>
                </a:lnTo>
                <a:cubicBezTo>
                  <a:pt x="949079" y="41099"/>
                  <a:pt x="947218" y="37040"/>
                  <a:pt x="944512" y="33826"/>
                </a:cubicBezTo>
                <a:cubicBezTo>
                  <a:pt x="941637" y="30782"/>
                  <a:pt x="937746" y="29090"/>
                  <a:pt x="932504" y="29090"/>
                </a:cubicBezTo>
                <a:cubicBezTo>
                  <a:pt x="926245" y="29090"/>
                  <a:pt x="921340" y="31459"/>
                  <a:pt x="917620" y="36026"/>
                </a:cubicBezTo>
                <a:cubicBezTo>
                  <a:pt x="914067" y="40591"/>
                  <a:pt x="912208" y="46680"/>
                  <a:pt x="912208" y="54122"/>
                </a:cubicBezTo>
                <a:cubicBezTo>
                  <a:pt x="912208" y="61564"/>
                  <a:pt x="914067" y="67653"/>
                  <a:pt x="917620" y="72220"/>
                </a:cubicBezTo>
                <a:cubicBezTo>
                  <a:pt x="921172" y="76787"/>
                  <a:pt x="926076" y="79154"/>
                  <a:pt x="932165" y="79154"/>
                </a:cubicBezTo>
                <a:cubicBezTo>
                  <a:pt x="937070" y="79154"/>
                  <a:pt x="941129" y="77632"/>
                  <a:pt x="944343" y="74418"/>
                </a:cubicBezTo>
                <a:cubicBezTo>
                  <a:pt x="947557" y="71375"/>
                  <a:pt x="949418" y="66976"/>
                  <a:pt x="949924" y="61564"/>
                </a:cubicBezTo>
                <a:lnTo>
                  <a:pt x="961764" y="61564"/>
                </a:lnTo>
                <a:cubicBezTo>
                  <a:pt x="961425" y="66976"/>
                  <a:pt x="959904" y="71543"/>
                  <a:pt x="957197" y="75602"/>
                </a:cubicBezTo>
                <a:cubicBezTo>
                  <a:pt x="954491" y="79662"/>
                  <a:pt x="951108" y="82707"/>
                  <a:pt x="946712" y="84905"/>
                </a:cubicBezTo>
                <a:cubicBezTo>
                  <a:pt x="942313" y="87104"/>
                  <a:pt x="937409" y="88119"/>
                  <a:pt x="931996" y="88119"/>
                </a:cubicBezTo>
                <a:cubicBezTo>
                  <a:pt x="925739" y="88119"/>
                  <a:pt x="920327" y="86766"/>
                  <a:pt x="915420" y="83721"/>
                </a:cubicBezTo>
                <a:lnTo>
                  <a:pt x="915591" y="83552"/>
                </a:lnTo>
                <a:cubicBezTo>
                  <a:pt x="910855" y="80677"/>
                  <a:pt x="907133" y="76618"/>
                  <a:pt x="904427" y="71543"/>
                </a:cubicBezTo>
                <a:cubicBezTo>
                  <a:pt x="901721" y="66470"/>
                  <a:pt x="900368" y="60550"/>
                  <a:pt x="900368" y="53953"/>
                </a:cubicBezTo>
                <a:cubicBezTo>
                  <a:pt x="900368" y="47356"/>
                  <a:pt x="901721" y="41438"/>
                  <a:pt x="904258" y="36363"/>
                </a:cubicBezTo>
                <a:cubicBezTo>
                  <a:pt x="906964" y="31288"/>
                  <a:pt x="910684" y="27229"/>
                  <a:pt x="915591" y="24354"/>
                </a:cubicBezTo>
                <a:cubicBezTo>
                  <a:pt x="920495" y="21479"/>
                  <a:pt x="926076" y="20126"/>
                  <a:pt x="932334" y="20126"/>
                </a:cubicBezTo>
                <a:close/>
                <a:moveTo>
                  <a:pt x="236846" y="20126"/>
                </a:moveTo>
                <a:cubicBezTo>
                  <a:pt x="243274" y="20126"/>
                  <a:pt x="248687" y="21479"/>
                  <a:pt x="253591" y="24354"/>
                </a:cubicBezTo>
                <a:cubicBezTo>
                  <a:pt x="258496" y="27229"/>
                  <a:pt x="262047" y="31119"/>
                  <a:pt x="264753" y="36194"/>
                </a:cubicBezTo>
                <a:cubicBezTo>
                  <a:pt x="267291" y="41268"/>
                  <a:pt x="268644" y="47188"/>
                  <a:pt x="268644" y="53784"/>
                </a:cubicBezTo>
                <a:cubicBezTo>
                  <a:pt x="268644" y="60379"/>
                  <a:pt x="267291" y="66470"/>
                  <a:pt x="264753" y="71543"/>
                </a:cubicBezTo>
                <a:cubicBezTo>
                  <a:pt x="262217" y="76787"/>
                  <a:pt x="258496" y="80677"/>
                  <a:pt x="253591" y="83552"/>
                </a:cubicBezTo>
                <a:cubicBezTo>
                  <a:pt x="248855" y="86427"/>
                  <a:pt x="243274" y="87949"/>
                  <a:pt x="236846" y="87949"/>
                </a:cubicBezTo>
                <a:cubicBezTo>
                  <a:pt x="230420" y="87949"/>
                  <a:pt x="225008" y="86596"/>
                  <a:pt x="220101" y="83552"/>
                </a:cubicBezTo>
                <a:cubicBezTo>
                  <a:pt x="215365" y="80677"/>
                  <a:pt x="211645" y="76618"/>
                  <a:pt x="208939" y="71543"/>
                </a:cubicBezTo>
                <a:cubicBezTo>
                  <a:pt x="206402" y="66300"/>
                  <a:pt x="205049" y="60379"/>
                  <a:pt x="205049" y="53784"/>
                </a:cubicBezTo>
                <a:cubicBezTo>
                  <a:pt x="205049" y="47188"/>
                  <a:pt x="206402" y="41268"/>
                  <a:pt x="208939" y="36194"/>
                </a:cubicBezTo>
                <a:cubicBezTo>
                  <a:pt x="211477" y="31119"/>
                  <a:pt x="215197" y="27060"/>
                  <a:pt x="220101" y="24354"/>
                </a:cubicBezTo>
                <a:cubicBezTo>
                  <a:pt x="225008" y="21648"/>
                  <a:pt x="230420" y="20126"/>
                  <a:pt x="236846" y="20126"/>
                </a:cubicBezTo>
                <a:close/>
                <a:moveTo>
                  <a:pt x="1333526" y="19957"/>
                </a:moveTo>
                <a:lnTo>
                  <a:pt x="1345026" y="22832"/>
                </a:lnTo>
                <a:lnTo>
                  <a:pt x="1352807" y="30613"/>
                </a:lnTo>
                <a:cubicBezTo>
                  <a:pt x="1354668" y="33996"/>
                  <a:pt x="1355682" y="37887"/>
                  <a:pt x="1355682" y="42283"/>
                </a:cubicBezTo>
                <a:lnTo>
                  <a:pt x="1355682" y="86258"/>
                </a:lnTo>
                <a:lnTo>
                  <a:pt x="1344351" y="86258"/>
                </a:lnTo>
                <a:lnTo>
                  <a:pt x="1344351" y="44313"/>
                </a:lnTo>
                <a:cubicBezTo>
                  <a:pt x="1344351" y="39408"/>
                  <a:pt x="1343167" y="35686"/>
                  <a:pt x="1340629" y="32980"/>
                </a:cubicBezTo>
                <a:cubicBezTo>
                  <a:pt x="1338094" y="30274"/>
                  <a:pt x="1334709" y="28921"/>
                  <a:pt x="1330481" y="28921"/>
                </a:cubicBezTo>
                <a:cubicBezTo>
                  <a:pt x="1325069" y="28921"/>
                  <a:pt x="1320841" y="30951"/>
                  <a:pt x="1317458" y="35180"/>
                </a:cubicBezTo>
                <a:cubicBezTo>
                  <a:pt x="1314075" y="39408"/>
                  <a:pt x="1312554" y="45158"/>
                  <a:pt x="1312554" y="52600"/>
                </a:cubicBezTo>
                <a:lnTo>
                  <a:pt x="1312554" y="86427"/>
                </a:lnTo>
                <a:lnTo>
                  <a:pt x="1301221" y="86427"/>
                </a:lnTo>
                <a:lnTo>
                  <a:pt x="1301221" y="21310"/>
                </a:lnTo>
                <a:lnTo>
                  <a:pt x="1312214" y="21310"/>
                </a:lnTo>
                <a:lnTo>
                  <a:pt x="1312214" y="36194"/>
                </a:lnTo>
                <a:lnTo>
                  <a:pt x="1312554" y="36194"/>
                </a:lnTo>
                <a:cubicBezTo>
                  <a:pt x="1313568" y="31121"/>
                  <a:pt x="1315936" y="27062"/>
                  <a:pt x="1319825" y="24185"/>
                </a:cubicBezTo>
                <a:cubicBezTo>
                  <a:pt x="1323716" y="21310"/>
                  <a:pt x="1328283" y="19957"/>
                  <a:pt x="1333526" y="19957"/>
                </a:cubicBezTo>
                <a:close/>
                <a:moveTo>
                  <a:pt x="1190605" y="19957"/>
                </a:moveTo>
                <a:cubicBezTo>
                  <a:pt x="1196018" y="19957"/>
                  <a:pt x="1200585" y="21310"/>
                  <a:pt x="1204813" y="24185"/>
                </a:cubicBezTo>
                <a:lnTo>
                  <a:pt x="1205152" y="24185"/>
                </a:lnTo>
                <a:cubicBezTo>
                  <a:pt x="1209380" y="27062"/>
                  <a:pt x="1212592" y="30951"/>
                  <a:pt x="1214961" y="36026"/>
                </a:cubicBezTo>
                <a:cubicBezTo>
                  <a:pt x="1217328" y="41099"/>
                  <a:pt x="1218512" y="47019"/>
                  <a:pt x="1218512" y="53447"/>
                </a:cubicBezTo>
                <a:cubicBezTo>
                  <a:pt x="1218512" y="59873"/>
                  <a:pt x="1217328" y="65962"/>
                  <a:pt x="1214792" y="71035"/>
                </a:cubicBezTo>
                <a:cubicBezTo>
                  <a:pt x="1212255" y="76279"/>
                  <a:pt x="1208872" y="80338"/>
                  <a:pt x="1204644" y="83215"/>
                </a:cubicBezTo>
                <a:cubicBezTo>
                  <a:pt x="1200416" y="86090"/>
                  <a:pt x="1195680" y="87612"/>
                  <a:pt x="1190436" y="87612"/>
                </a:cubicBezTo>
                <a:cubicBezTo>
                  <a:pt x="1185193" y="87612"/>
                  <a:pt x="1180796" y="86258"/>
                  <a:pt x="1176737" y="83384"/>
                </a:cubicBezTo>
                <a:cubicBezTo>
                  <a:pt x="1172678" y="80509"/>
                  <a:pt x="1169972" y="76618"/>
                  <a:pt x="1168448" y="71543"/>
                </a:cubicBezTo>
                <a:lnTo>
                  <a:pt x="1168110" y="71543"/>
                </a:lnTo>
                <a:lnTo>
                  <a:pt x="1168110" y="106386"/>
                </a:lnTo>
                <a:lnTo>
                  <a:pt x="1156778" y="106386"/>
                </a:lnTo>
                <a:lnTo>
                  <a:pt x="1156778" y="21310"/>
                </a:lnTo>
                <a:lnTo>
                  <a:pt x="1168110" y="21310"/>
                </a:lnTo>
                <a:lnTo>
                  <a:pt x="1168110" y="36194"/>
                </a:lnTo>
                <a:cubicBezTo>
                  <a:pt x="1169464" y="31121"/>
                  <a:pt x="1172338" y="27062"/>
                  <a:pt x="1176398" y="24185"/>
                </a:cubicBezTo>
                <a:cubicBezTo>
                  <a:pt x="1180626" y="21310"/>
                  <a:pt x="1185193" y="19957"/>
                  <a:pt x="1190605" y="19957"/>
                </a:cubicBezTo>
                <a:close/>
                <a:moveTo>
                  <a:pt x="1078299" y="19957"/>
                </a:moveTo>
                <a:cubicBezTo>
                  <a:pt x="1083203" y="19957"/>
                  <a:pt x="1087600" y="21479"/>
                  <a:pt x="1091490" y="24356"/>
                </a:cubicBezTo>
                <a:cubicBezTo>
                  <a:pt x="1095212" y="27231"/>
                  <a:pt x="1097750" y="31290"/>
                  <a:pt x="1098764" y="36194"/>
                </a:cubicBezTo>
                <a:lnTo>
                  <a:pt x="1098932" y="36194"/>
                </a:lnTo>
                <a:cubicBezTo>
                  <a:pt x="1100286" y="30782"/>
                  <a:pt x="1102823" y="26723"/>
                  <a:pt x="1106545" y="24017"/>
                </a:cubicBezTo>
                <a:cubicBezTo>
                  <a:pt x="1110265" y="21310"/>
                  <a:pt x="1114493" y="19957"/>
                  <a:pt x="1119398" y="19957"/>
                </a:cubicBezTo>
                <a:cubicBezTo>
                  <a:pt x="1123288" y="19957"/>
                  <a:pt x="1127010" y="20803"/>
                  <a:pt x="1130222" y="22664"/>
                </a:cubicBezTo>
                <a:lnTo>
                  <a:pt x="1130393" y="22495"/>
                </a:lnTo>
                <a:cubicBezTo>
                  <a:pt x="1133605" y="24185"/>
                  <a:pt x="1136142" y="26723"/>
                  <a:pt x="1138003" y="30105"/>
                </a:cubicBezTo>
                <a:cubicBezTo>
                  <a:pt x="1139864" y="33488"/>
                  <a:pt x="1140710" y="37210"/>
                  <a:pt x="1140710" y="41775"/>
                </a:cubicBezTo>
                <a:lnTo>
                  <a:pt x="1140710" y="86427"/>
                </a:lnTo>
                <a:lnTo>
                  <a:pt x="1129377" y="86427"/>
                </a:lnTo>
                <a:lnTo>
                  <a:pt x="1129377" y="42960"/>
                </a:lnTo>
                <a:cubicBezTo>
                  <a:pt x="1129377" y="38901"/>
                  <a:pt x="1128193" y="35518"/>
                  <a:pt x="1125657" y="32980"/>
                </a:cubicBezTo>
                <a:cubicBezTo>
                  <a:pt x="1123288" y="30445"/>
                  <a:pt x="1120076" y="29092"/>
                  <a:pt x="1116015" y="29092"/>
                </a:cubicBezTo>
                <a:cubicBezTo>
                  <a:pt x="1110942" y="29092"/>
                  <a:pt x="1106882" y="31290"/>
                  <a:pt x="1103839" y="35518"/>
                </a:cubicBezTo>
                <a:cubicBezTo>
                  <a:pt x="1100793" y="39746"/>
                  <a:pt x="1099272" y="45666"/>
                  <a:pt x="1099272" y="53108"/>
                </a:cubicBezTo>
                <a:lnTo>
                  <a:pt x="1099272" y="86427"/>
                </a:lnTo>
                <a:lnTo>
                  <a:pt x="1087939" y="86427"/>
                </a:lnTo>
                <a:lnTo>
                  <a:pt x="1087939" y="42960"/>
                </a:lnTo>
                <a:cubicBezTo>
                  <a:pt x="1087939" y="38901"/>
                  <a:pt x="1086755" y="35686"/>
                  <a:pt x="1084219" y="32980"/>
                </a:cubicBezTo>
                <a:cubicBezTo>
                  <a:pt x="1081850" y="30445"/>
                  <a:pt x="1078636" y="29092"/>
                  <a:pt x="1074746" y="29092"/>
                </a:cubicBezTo>
                <a:cubicBezTo>
                  <a:pt x="1069672" y="29092"/>
                  <a:pt x="1065613" y="31290"/>
                  <a:pt x="1062568" y="35686"/>
                </a:cubicBezTo>
                <a:cubicBezTo>
                  <a:pt x="1059524" y="40085"/>
                  <a:pt x="1058002" y="45835"/>
                  <a:pt x="1058002" y="53108"/>
                </a:cubicBezTo>
                <a:lnTo>
                  <a:pt x="1058002" y="86427"/>
                </a:lnTo>
                <a:lnTo>
                  <a:pt x="1046670" y="86427"/>
                </a:lnTo>
                <a:lnTo>
                  <a:pt x="1046670" y="21310"/>
                </a:lnTo>
                <a:lnTo>
                  <a:pt x="1057663" y="21310"/>
                </a:lnTo>
                <a:lnTo>
                  <a:pt x="1057663" y="36194"/>
                </a:lnTo>
                <a:lnTo>
                  <a:pt x="1058002" y="36194"/>
                </a:lnTo>
                <a:cubicBezTo>
                  <a:pt x="1058848" y="31121"/>
                  <a:pt x="1061216" y="27062"/>
                  <a:pt x="1065105" y="24185"/>
                </a:cubicBezTo>
                <a:cubicBezTo>
                  <a:pt x="1068996" y="21310"/>
                  <a:pt x="1073394" y="19957"/>
                  <a:pt x="1078299" y="19957"/>
                </a:cubicBezTo>
                <a:close/>
                <a:moveTo>
                  <a:pt x="314817" y="19957"/>
                </a:moveTo>
                <a:cubicBezTo>
                  <a:pt x="320230" y="19957"/>
                  <a:pt x="324797" y="21310"/>
                  <a:pt x="329025" y="24185"/>
                </a:cubicBezTo>
                <a:lnTo>
                  <a:pt x="329364" y="24185"/>
                </a:lnTo>
                <a:cubicBezTo>
                  <a:pt x="333592" y="27062"/>
                  <a:pt x="336806" y="30951"/>
                  <a:pt x="339173" y="36026"/>
                </a:cubicBezTo>
                <a:cubicBezTo>
                  <a:pt x="341542" y="41099"/>
                  <a:pt x="342724" y="47019"/>
                  <a:pt x="342724" y="53447"/>
                </a:cubicBezTo>
                <a:cubicBezTo>
                  <a:pt x="342724" y="59873"/>
                  <a:pt x="341542" y="65962"/>
                  <a:pt x="339004" y="71035"/>
                </a:cubicBezTo>
                <a:cubicBezTo>
                  <a:pt x="336467" y="76279"/>
                  <a:pt x="333084" y="80338"/>
                  <a:pt x="328856" y="83215"/>
                </a:cubicBezTo>
                <a:cubicBezTo>
                  <a:pt x="324628" y="86090"/>
                  <a:pt x="319892" y="87612"/>
                  <a:pt x="314649" y="87612"/>
                </a:cubicBezTo>
                <a:cubicBezTo>
                  <a:pt x="309405" y="87612"/>
                  <a:pt x="305008" y="86258"/>
                  <a:pt x="300949" y="83384"/>
                </a:cubicBezTo>
                <a:cubicBezTo>
                  <a:pt x="296890" y="80509"/>
                  <a:pt x="294184" y="76618"/>
                  <a:pt x="292660" y="71543"/>
                </a:cubicBezTo>
                <a:lnTo>
                  <a:pt x="292323" y="71543"/>
                </a:lnTo>
                <a:lnTo>
                  <a:pt x="292323" y="106386"/>
                </a:lnTo>
                <a:lnTo>
                  <a:pt x="280990" y="106386"/>
                </a:lnTo>
                <a:lnTo>
                  <a:pt x="280990" y="21310"/>
                </a:lnTo>
                <a:lnTo>
                  <a:pt x="292323" y="21310"/>
                </a:lnTo>
                <a:lnTo>
                  <a:pt x="292323" y="36194"/>
                </a:lnTo>
                <a:cubicBezTo>
                  <a:pt x="293676" y="31121"/>
                  <a:pt x="296551" y="27062"/>
                  <a:pt x="300610" y="24185"/>
                </a:cubicBezTo>
                <a:cubicBezTo>
                  <a:pt x="304838" y="21310"/>
                  <a:pt x="309405" y="19957"/>
                  <a:pt x="314817" y="19957"/>
                </a:cubicBezTo>
                <a:close/>
                <a:moveTo>
                  <a:pt x="821043" y="19789"/>
                </a:moveTo>
                <a:cubicBezTo>
                  <a:pt x="830684" y="19789"/>
                  <a:pt x="838126" y="23003"/>
                  <a:pt x="843200" y="29429"/>
                </a:cubicBezTo>
                <a:cubicBezTo>
                  <a:pt x="848444" y="35857"/>
                  <a:pt x="850980" y="44313"/>
                  <a:pt x="850980" y="54631"/>
                </a:cubicBezTo>
                <a:lnTo>
                  <a:pt x="850980" y="56830"/>
                </a:lnTo>
                <a:lnTo>
                  <a:pt x="850811" y="56830"/>
                </a:lnTo>
                <a:lnTo>
                  <a:pt x="801255" y="56830"/>
                </a:lnTo>
                <a:cubicBezTo>
                  <a:pt x="801763" y="63595"/>
                  <a:pt x="803792" y="69008"/>
                  <a:pt x="807344" y="72898"/>
                </a:cubicBezTo>
                <a:cubicBezTo>
                  <a:pt x="810895" y="76787"/>
                  <a:pt x="815462" y="78816"/>
                  <a:pt x="821212" y="78816"/>
                </a:cubicBezTo>
                <a:cubicBezTo>
                  <a:pt x="825610" y="78816"/>
                  <a:pt x="829501" y="77634"/>
                  <a:pt x="832713" y="75434"/>
                </a:cubicBezTo>
                <a:cubicBezTo>
                  <a:pt x="835927" y="73235"/>
                  <a:pt x="837788" y="70192"/>
                  <a:pt x="838296" y="66639"/>
                </a:cubicBezTo>
                <a:lnTo>
                  <a:pt x="849797" y="66639"/>
                </a:lnTo>
                <a:cubicBezTo>
                  <a:pt x="849458" y="71037"/>
                  <a:pt x="847936" y="74757"/>
                  <a:pt x="845230" y="77971"/>
                </a:cubicBezTo>
                <a:cubicBezTo>
                  <a:pt x="842524" y="81185"/>
                  <a:pt x="839141" y="83552"/>
                  <a:pt x="834913" y="85245"/>
                </a:cubicBezTo>
                <a:cubicBezTo>
                  <a:pt x="830684" y="86935"/>
                  <a:pt x="826118" y="87782"/>
                  <a:pt x="821382" y="87782"/>
                </a:cubicBezTo>
                <a:cubicBezTo>
                  <a:pt x="815125" y="87782"/>
                  <a:pt x="809712" y="86429"/>
                  <a:pt x="804806" y="83552"/>
                </a:cubicBezTo>
                <a:cubicBezTo>
                  <a:pt x="800070" y="80846"/>
                  <a:pt x="796350" y="76787"/>
                  <a:pt x="793644" y="71714"/>
                </a:cubicBezTo>
                <a:cubicBezTo>
                  <a:pt x="790938" y="66639"/>
                  <a:pt x="789753" y="60550"/>
                  <a:pt x="789753" y="53784"/>
                </a:cubicBezTo>
                <a:cubicBezTo>
                  <a:pt x="789753" y="47358"/>
                  <a:pt x="790938" y="41438"/>
                  <a:pt x="793474" y="36365"/>
                </a:cubicBezTo>
                <a:cubicBezTo>
                  <a:pt x="796011" y="31290"/>
                  <a:pt x="799562" y="27231"/>
                  <a:pt x="804298" y="24187"/>
                </a:cubicBezTo>
                <a:cubicBezTo>
                  <a:pt x="809034" y="21310"/>
                  <a:pt x="814617" y="19789"/>
                  <a:pt x="821043" y="19789"/>
                </a:cubicBezTo>
                <a:close/>
                <a:moveTo>
                  <a:pt x="447083" y="19789"/>
                </a:moveTo>
                <a:cubicBezTo>
                  <a:pt x="448267" y="19789"/>
                  <a:pt x="449452" y="19789"/>
                  <a:pt x="450634" y="19957"/>
                </a:cubicBezTo>
                <a:lnTo>
                  <a:pt x="450634" y="20128"/>
                </a:lnTo>
                <a:lnTo>
                  <a:pt x="450634" y="30952"/>
                </a:lnTo>
                <a:cubicBezTo>
                  <a:pt x="448944" y="30445"/>
                  <a:pt x="447083" y="30105"/>
                  <a:pt x="444884" y="30105"/>
                </a:cubicBezTo>
                <a:cubicBezTo>
                  <a:pt x="439303" y="30105"/>
                  <a:pt x="435244" y="32135"/>
                  <a:pt x="432538" y="36194"/>
                </a:cubicBezTo>
                <a:cubicBezTo>
                  <a:pt x="429832" y="40254"/>
                  <a:pt x="428479" y="46174"/>
                  <a:pt x="428479" y="53784"/>
                </a:cubicBezTo>
                <a:lnTo>
                  <a:pt x="428479" y="86258"/>
                </a:lnTo>
                <a:lnTo>
                  <a:pt x="417146" y="86258"/>
                </a:lnTo>
                <a:lnTo>
                  <a:pt x="417146" y="21310"/>
                </a:lnTo>
                <a:lnTo>
                  <a:pt x="428140" y="21310"/>
                </a:lnTo>
                <a:lnTo>
                  <a:pt x="428140" y="36871"/>
                </a:lnTo>
                <a:lnTo>
                  <a:pt x="428479" y="36871"/>
                </a:lnTo>
                <a:cubicBezTo>
                  <a:pt x="429155" y="31629"/>
                  <a:pt x="431014" y="27399"/>
                  <a:pt x="434397" y="24356"/>
                </a:cubicBezTo>
                <a:cubicBezTo>
                  <a:pt x="437780" y="21310"/>
                  <a:pt x="441839" y="19789"/>
                  <a:pt x="447083" y="19789"/>
                </a:cubicBezTo>
                <a:close/>
                <a:moveTo>
                  <a:pt x="39652" y="14416"/>
                </a:moveTo>
                <a:cubicBezTo>
                  <a:pt x="62558" y="14416"/>
                  <a:pt x="79304" y="31740"/>
                  <a:pt x="79304" y="53875"/>
                </a:cubicBezTo>
                <a:cubicBezTo>
                  <a:pt x="79304" y="76011"/>
                  <a:pt x="62558" y="93335"/>
                  <a:pt x="39652" y="93335"/>
                </a:cubicBezTo>
                <a:lnTo>
                  <a:pt x="39652" y="93142"/>
                </a:lnTo>
                <a:cubicBezTo>
                  <a:pt x="16939" y="93142"/>
                  <a:pt x="0" y="75819"/>
                  <a:pt x="0" y="53683"/>
                </a:cubicBezTo>
                <a:cubicBezTo>
                  <a:pt x="0" y="31547"/>
                  <a:pt x="16746" y="14416"/>
                  <a:pt x="39652" y="14416"/>
                </a:cubicBezTo>
                <a:close/>
                <a:moveTo>
                  <a:pt x="543490" y="14376"/>
                </a:moveTo>
                <a:cubicBezTo>
                  <a:pt x="544843" y="14376"/>
                  <a:pt x="546366" y="14376"/>
                  <a:pt x="547719" y="14884"/>
                </a:cubicBezTo>
                <a:lnTo>
                  <a:pt x="547719" y="25201"/>
                </a:lnTo>
                <a:cubicBezTo>
                  <a:pt x="546535" y="24864"/>
                  <a:pt x="545013" y="24524"/>
                  <a:pt x="543152" y="24524"/>
                </a:cubicBezTo>
                <a:cubicBezTo>
                  <a:pt x="539769" y="24524"/>
                  <a:pt x="537401" y="25370"/>
                  <a:pt x="535879" y="27231"/>
                </a:cubicBezTo>
                <a:cubicBezTo>
                  <a:pt x="539430" y="30952"/>
                  <a:pt x="541122" y="35518"/>
                  <a:pt x="541122" y="40761"/>
                </a:cubicBezTo>
                <a:cubicBezTo>
                  <a:pt x="541122" y="44821"/>
                  <a:pt x="540107" y="48372"/>
                  <a:pt x="537908" y="51586"/>
                </a:cubicBezTo>
                <a:cubicBezTo>
                  <a:pt x="535879" y="54800"/>
                  <a:pt x="532835" y="57338"/>
                  <a:pt x="528945" y="59197"/>
                </a:cubicBezTo>
                <a:cubicBezTo>
                  <a:pt x="525054" y="61058"/>
                  <a:pt x="520487" y="61903"/>
                  <a:pt x="515245" y="61903"/>
                </a:cubicBezTo>
                <a:cubicBezTo>
                  <a:pt x="509156" y="61903"/>
                  <a:pt x="504081" y="60719"/>
                  <a:pt x="499853" y="58520"/>
                </a:cubicBezTo>
                <a:cubicBezTo>
                  <a:pt x="497147" y="59536"/>
                  <a:pt x="495794" y="61397"/>
                  <a:pt x="495794" y="64103"/>
                </a:cubicBezTo>
                <a:cubicBezTo>
                  <a:pt x="495794" y="65962"/>
                  <a:pt x="496639" y="67315"/>
                  <a:pt x="498161" y="68331"/>
                </a:cubicBezTo>
                <a:cubicBezTo>
                  <a:pt x="499685" y="69345"/>
                  <a:pt x="502220" y="69684"/>
                  <a:pt x="505774" y="69684"/>
                </a:cubicBezTo>
                <a:lnTo>
                  <a:pt x="524209" y="69684"/>
                </a:lnTo>
                <a:cubicBezTo>
                  <a:pt x="530974" y="69684"/>
                  <a:pt x="536724" y="71037"/>
                  <a:pt x="541630" y="73743"/>
                </a:cubicBezTo>
                <a:cubicBezTo>
                  <a:pt x="546366" y="76449"/>
                  <a:pt x="548733" y="81185"/>
                  <a:pt x="548733" y="88119"/>
                </a:cubicBezTo>
                <a:cubicBezTo>
                  <a:pt x="548733" y="101311"/>
                  <a:pt x="537740" y="108078"/>
                  <a:pt x="515922" y="108078"/>
                </a:cubicBezTo>
                <a:cubicBezTo>
                  <a:pt x="505097" y="108078"/>
                  <a:pt x="497147" y="106725"/>
                  <a:pt x="492072" y="104356"/>
                </a:cubicBezTo>
                <a:lnTo>
                  <a:pt x="492580" y="104188"/>
                </a:lnTo>
                <a:cubicBezTo>
                  <a:pt x="487507" y="101650"/>
                  <a:pt x="484969" y="97760"/>
                  <a:pt x="484969" y="92686"/>
                </a:cubicBezTo>
                <a:cubicBezTo>
                  <a:pt x="484969" y="85921"/>
                  <a:pt x="489366" y="81354"/>
                  <a:pt x="498332" y="79156"/>
                </a:cubicBezTo>
                <a:lnTo>
                  <a:pt x="498332" y="78648"/>
                </a:lnTo>
                <a:cubicBezTo>
                  <a:pt x="494102" y="78310"/>
                  <a:pt x="490890" y="77126"/>
                  <a:pt x="488689" y="75096"/>
                </a:cubicBezTo>
                <a:cubicBezTo>
                  <a:pt x="486491" y="73235"/>
                  <a:pt x="485307" y="70698"/>
                  <a:pt x="485307" y="67486"/>
                </a:cubicBezTo>
                <a:cubicBezTo>
                  <a:pt x="485307" y="64272"/>
                  <a:pt x="486491" y="61903"/>
                  <a:pt x="488689" y="60044"/>
                </a:cubicBezTo>
                <a:cubicBezTo>
                  <a:pt x="490890" y="58183"/>
                  <a:pt x="493764" y="56998"/>
                  <a:pt x="497147" y="56322"/>
                </a:cubicBezTo>
                <a:cubicBezTo>
                  <a:pt x="494778" y="54292"/>
                  <a:pt x="492919" y="52094"/>
                  <a:pt x="491735" y="49388"/>
                </a:cubicBezTo>
                <a:cubicBezTo>
                  <a:pt x="490550" y="46682"/>
                  <a:pt x="489874" y="43805"/>
                  <a:pt x="489874" y="40761"/>
                </a:cubicBezTo>
                <a:cubicBezTo>
                  <a:pt x="489874" y="36702"/>
                  <a:pt x="490890" y="33151"/>
                  <a:pt x="492919" y="29937"/>
                </a:cubicBezTo>
                <a:cubicBezTo>
                  <a:pt x="494949" y="26723"/>
                  <a:pt x="497824" y="24356"/>
                  <a:pt x="501714" y="22495"/>
                </a:cubicBezTo>
                <a:cubicBezTo>
                  <a:pt x="505603" y="20634"/>
                  <a:pt x="510170" y="19789"/>
                  <a:pt x="515582" y="19789"/>
                </a:cubicBezTo>
                <a:cubicBezTo>
                  <a:pt x="522687" y="19789"/>
                  <a:pt x="528437" y="21310"/>
                  <a:pt x="533004" y="24524"/>
                </a:cubicBezTo>
                <a:cubicBezTo>
                  <a:pt x="533512" y="17759"/>
                  <a:pt x="537063" y="14376"/>
                  <a:pt x="543490" y="14376"/>
                </a:cubicBezTo>
                <a:close/>
                <a:moveTo>
                  <a:pt x="866540" y="5919"/>
                </a:moveTo>
                <a:lnTo>
                  <a:pt x="877873" y="5919"/>
                </a:lnTo>
                <a:lnTo>
                  <a:pt x="877873" y="21310"/>
                </a:lnTo>
                <a:lnTo>
                  <a:pt x="892249" y="21310"/>
                </a:lnTo>
                <a:lnTo>
                  <a:pt x="892249" y="30274"/>
                </a:lnTo>
                <a:lnTo>
                  <a:pt x="878042" y="30274"/>
                </a:lnTo>
                <a:lnTo>
                  <a:pt x="878042" y="68329"/>
                </a:lnTo>
                <a:cubicBezTo>
                  <a:pt x="878042" y="71882"/>
                  <a:pt x="878718" y="74418"/>
                  <a:pt x="880071" y="76110"/>
                </a:cubicBezTo>
                <a:cubicBezTo>
                  <a:pt x="881424" y="77632"/>
                  <a:pt x="883454" y="78477"/>
                  <a:pt x="885991" y="78477"/>
                </a:cubicBezTo>
                <a:cubicBezTo>
                  <a:pt x="888358" y="78477"/>
                  <a:pt x="890388" y="77971"/>
                  <a:pt x="892418" y="77124"/>
                </a:cubicBezTo>
                <a:lnTo>
                  <a:pt x="892418" y="86427"/>
                </a:lnTo>
                <a:cubicBezTo>
                  <a:pt x="890051" y="87272"/>
                  <a:pt x="887345" y="87780"/>
                  <a:pt x="884299" y="87780"/>
                </a:cubicBezTo>
                <a:cubicBezTo>
                  <a:pt x="878718" y="87780"/>
                  <a:pt x="874490" y="86258"/>
                  <a:pt x="871276" y="83213"/>
                </a:cubicBezTo>
                <a:cubicBezTo>
                  <a:pt x="868062" y="80170"/>
                  <a:pt x="866540" y="75602"/>
                  <a:pt x="866540" y="69682"/>
                </a:cubicBezTo>
                <a:lnTo>
                  <a:pt x="866540" y="30274"/>
                </a:lnTo>
                <a:lnTo>
                  <a:pt x="857237" y="30274"/>
                </a:lnTo>
                <a:lnTo>
                  <a:pt x="857237" y="21310"/>
                </a:lnTo>
                <a:lnTo>
                  <a:pt x="866540" y="21310"/>
                </a:lnTo>
                <a:close/>
                <a:moveTo>
                  <a:pt x="632795" y="5919"/>
                </a:moveTo>
                <a:lnTo>
                  <a:pt x="644128" y="5919"/>
                </a:lnTo>
                <a:lnTo>
                  <a:pt x="644128" y="21310"/>
                </a:lnTo>
                <a:lnTo>
                  <a:pt x="658504" y="21310"/>
                </a:lnTo>
                <a:lnTo>
                  <a:pt x="658504" y="30274"/>
                </a:lnTo>
                <a:lnTo>
                  <a:pt x="644296" y="30274"/>
                </a:lnTo>
                <a:lnTo>
                  <a:pt x="644296" y="68329"/>
                </a:lnTo>
                <a:cubicBezTo>
                  <a:pt x="644296" y="71882"/>
                  <a:pt x="644973" y="74418"/>
                  <a:pt x="646326" y="76110"/>
                </a:cubicBezTo>
                <a:cubicBezTo>
                  <a:pt x="647679" y="77632"/>
                  <a:pt x="649709" y="78477"/>
                  <a:pt x="652246" y="78477"/>
                </a:cubicBezTo>
                <a:cubicBezTo>
                  <a:pt x="654613" y="78477"/>
                  <a:pt x="656643" y="77971"/>
                  <a:pt x="658673" y="77124"/>
                </a:cubicBezTo>
                <a:lnTo>
                  <a:pt x="658673" y="86427"/>
                </a:lnTo>
                <a:cubicBezTo>
                  <a:pt x="656306" y="87272"/>
                  <a:pt x="653599" y="87780"/>
                  <a:pt x="650554" y="87780"/>
                </a:cubicBezTo>
                <a:cubicBezTo>
                  <a:pt x="644973" y="87780"/>
                  <a:pt x="640745" y="86258"/>
                  <a:pt x="637531" y="83213"/>
                </a:cubicBezTo>
                <a:cubicBezTo>
                  <a:pt x="634317" y="80170"/>
                  <a:pt x="632795" y="75602"/>
                  <a:pt x="632795" y="69682"/>
                </a:cubicBezTo>
                <a:lnTo>
                  <a:pt x="632795" y="30274"/>
                </a:lnTo>
                <a:lnTo>
                  <a:pt x="623492" y="30274"/>
                </a:lnTo>
                <a:lnTo>
                  <a:pt x="623492" y="21310"/>
                </a:lnTo>
                <a:lnTo>
                  <a:pt x="632795" y="21310"/>
                </a:lnTo>
                <a:close/>
                <a:moveTo>
                  <a:pt x="706368" y="3552"/>
                </a:moveTo>
                <a:lnTo>
                  <a:pt x="721252" y="3552"/>
                </a:lnTo>
                <a:lnTo>
                  <a:pt x="757617" y="60212"/>
                </a:lnTo>
                <a:cubicBezTo>
                  <a:pt x="759984" y="64103"/>
                  <a:pt x="762352" y="68500"/>
                  <a:pt x="764720" y="73235"/>
                </a:cubicBezTo>
                <a:lnTo>
                  <a:pt x="765227" y="73235"/>
                </a:lnTo>
                <a:cubicBezTo>
                  <a:pt x="764888" y="68668"/>
                  <a:pt x="764720" y="63595"/>
                  <a:pt x="764720" y="58183"/>
                </a:cubicBezTo>
                <a:lnTo>
                  <a:pt x="764720" y="3552"/>
                </a:lnTo>
                <a:lnTo>
                  <a:pt x="776221" y="3552"/>
                </a:lnTo>
                <a:lnTo>
                  <a:pt x="776221" y="86429"/>
                </a:lnTo>
                <a:lnTo>
                  <a:pt x="761337" y="86429"/>
                </a:lnTo>
                <a:lnTo>
                  <a:pt x="724803" y="30105"/>
                </a:lnTo>
                <a:cubicBezTo>
                  <a:pt x="722097" y="25709"/>
                  <a:pt x="719730" y="21310"/>
                  <a:pt x="717869" y="16914"/>
                </a:cubicBezTo>
                <a:lnTo>
                  <a:pt x="717361" y="16914"/>
                </a:lnTo>
                <a:cubicBezTo>
                  <a:pt x="717701" y="21481"/>
                  <a:pt x="717869" y="26385"/>
                  <a:pt x="717869" y="31798"/>
                </a:cubicBezTo>
                <a:lnTo>
                  <a:pt x="717869" y="86429"/>
                </a:lnTo>
                <a:lnTo>
                  <a:pt x="706368" y="86429"/>
                </a:lnTo>
                <a:close/>
                <a:moveTo>
                  <a:pt x="159383" y="2028"/>
                </a:moveTo>
                <a:cubicBezTo>
                  <a:pt x="165979" y="2028"/>
                  <a:pt x="171900" y="3381"/>
                  <a:pt x="177143" y="5750"/>
                </a:cubicBezTo>
                <a:cubicBezTo>
                  <a:pt x="182385" y="8117"/>
                  <a:pt x="186615" y="11839"/>
                  <a:pt x="189659" y="16575"/>
                </a:cubicBezTo>
                <a:cubicBezTo>
                  <a:pt x="192704" y="21310"/>
                  <a:pt x="194394" y="26723"/>
                  <a:pt x="194734" y="32980"/>
                </a:cubicBezTo>
                <a:lnTo>
                  <a:pt x="182556" y="32980"/>
                </a:lnTo>
                <a:cubicBezTo>
                  <a:pt x="182048" y="26552"/>
                  <a:pt x="179510" y="21310"/>
                  <a:pt x="175282" y="17589"/>
                </a:cubicBezTo>
                <a:cubicBezTo>
                  <a:pt x="171054" y="13868"/>
                  <a:pt x="165642" y="11839"/>
                  <a:pt x="159214" y="11839"/>
                </a:cubicBezTo>
                <a:cubicBezTo>
                  <a:pt x="153970" y="11839"/>
                  <a:pt x="149405" y="13190"/>
                  <a:pt x="145346" y="16067"/>
                </a:cubicBezTo>
                <a:cubicBezTo>
                  <a:pt x="141286" y="18942"/>
                  <a:pt x="138241" y="22664"/>
                  <a:pt x="136043" y="27737"/>
                </a:cubicBezTo>
                <a:cubicBezTo>
                  <a:pt x="133843" y="32641"/>
                  <a:pt x="132660" y="38224"/>
                  <a:pt x="132660" y="44650"/>
                </a:cubicBezTo>
                <a:cubicBezTo>
                  <a:pt x="132660" y="51078"/>
                  <a:pt x="133843" y="56828"/>
                  <a:pt x="136043" y="61903"/>
                </a:cubicBezTo>
                <a:cubicBezTo>
                  <a:pt x="138241" y="66976"/>
                  <a:pt x="141455" y="71035"/>
                  <a:pt x="145346" y="73742"/>
                </a:cubicBezTo>
                <a:cubicBezTo>
                  <a:pt x="149235" y="76448"/>
                  <a:pt x="153970" y="77969"/>
                  <a:pt x="159214" y="77969"/>
                </a:cubicBezTo>
                <a:cubicBezTo>
                  <a:pt x="163273" y="77969"/>
                  <a:pt x="166995" y="77124"/>
                  <a:pt x="170547" y="75263"/>
                </a:cubicBezTo>
                <a:cubicBezTo>
                  <a:pt x="173929" y="73404"/>
                  <a:pt x="176635" y="71035"/>
                  <a:pt x="178834" y="67821"/>
                </a:cubicBezTo>
                <a:cubicBezTo>
                  <a:pt x="181032" y="64609"/>
                  <a:pt x="182217" y="60887"/>
                  <a:pt x="182556" y="56828"/>
                </a:cubicBezTo>
                <a:lnTo>
                  <a:pt x="194734" y="56828"/>
                </a:lnTo>
                <a:cubicBezTo>
                  <a:pt x="194394" y="62917"/>
                  <a:pt x="192704" y="68329"/>
                  <a:pt x="189659" y="73065"/>
                </a:cubicBezTo>
                <a:cubicBezTo>
                  <a:pt x="186615" y="77801"/>
                  <a:pt x="182385" y="81352"/>
                  <a:pt x="177143" y="84058"/>
                </a:cubicBezTo>
                <a:cubicBezTo>
                  <a:pt x="171900" y="86596"/>
                  <a:pt x="165979" y="87949"/>
                  <a:pt x="159383" y="87949"/>
                </a:cubicBezTo>
                <a:cubicBezTo>
                  <a:pt x="151772" y="87949"/>
                  <a:pt x="145175" y="86088"/>
                  <a:pt x="139257" y="82368"/>
                </a:cubicBezTo>
                <a:cubicBezTo>
                  <a:pt x="133337" y="78646"/>
                  <a:pt x="128938" y="73573"/>
                  <a:pt x="125556" y="66976"/>
                </a:cubicBezTo>
                <a:cubicBezTo>
                  <a:pt x="122343" y="60379"/>
                  <a:pt x="120651" y="52937"/>
                  <a:pt x="120651" y="44650"/>
                </a:cubicBezTo>
                <a:cubicBezTo>
                  <a:pt x="120651" y="36363"/>
                  <a:pt x="122343" y="28921"/>
                  <a:pt x="125556" y="22493"/>
                </a:cubicBezTo>
                <a:cubicBezTo>
                  <a:pt x="128770" y="16067"/>
                  <a:pt x="133337" y="10992"/>
                  <a:pt x="139257" y="7440"/>
                </a:cubicBezTo>
                <a:cubicBezTo>
                  <a:pt x="145175" y="3889"/>
                  <a:pt x="151772" y="2028"/>
                  <a:pt x="159383" y="2028"/>
                </a:cubicBezTo>
                <a:close/>
                <a:moveTo>
                  <a:pt x="560742" y="0"/>
                </a:moveTo>
                <a:lnTo>
                  <a:pt x="572075" y="0"/>
                </a:lnTo>
                <a:lnTo>
                  <a:pt x="572075" y="26217"/>
                </a:lnTo>
                <a:cubicBezTo>
                  <a:pt x="572075" y="30107"/>
                  <a:pt x="572075" y="33490"/>
                  <a:pt x="571904" y="36365"/>
                </a:cubicBezTo>
                <a:lnTo>
                  <a:pt x="572412" y="36365"/>
                </a:lnTo>
                <a:cubicBezTo>
                  <a:pt x="573428" y="31460"/>
                  <a:pt x="575795" y="27401"/>
                  <a:pt x="579686" y="24524"/>
                </a:cubicBezTo>
                <a:cubicBezTo>
                  <a:pt x="583576" y="21650"/>
                  <a:pt x="587973" y="20128"/>
                  <a:pt x="593048" y="20128"/>
                </a:cubicBezTo>
                <a:cubicBezTo>
                  <a:pt x="597276" y="20128"/>
                  <a:pt x="600996" y="21142"/>
                  <a:pt x="604380" y="23003"/>
                </a:cubicBezTo>
                <a:lnTo>
                  <a:pt x="604380" y="22665"/>
                </a:lnTo>
                <a:cubicBezTo>
                  <a:pt x="607761" y="24524"/>
                  <a:pt x="610299" y="27231"/>
                  <a:pt x="612328" y="30613"/>
                </a:cubicBezTo>
                <a:cubicBezTo>
                  <a:pt x="614189" y="33996"/>
                  <a:pt x="615203" y="37887"/>
                  <a:pt x="615203" y="42285"/>
                </a:cubicBezTo>
                <a:lnTo>
                  <a:pt x="615203" y="86260"/>
                </a:lnTo>
                <a:lnTo>
                  <a:pt x="603872" y="86260"/>
                </a:lnTo>
                <a:lnTo>
                  <a:pt x="603872" y="44483"/>
                </a:lnTo>
                <a:cubicBezTo>
                  <a:pt x="603872" y="39579"/>
                  <a:pt x="602688" y="35688"/>
                  <a:pt x="600151" y="32982"/>
                </a:cubicBezTo>
                <a:cubicBezTo>
                  <a:pt x="597615" y="30276"/>
                  <a:pt x="594230" y="28923"/>
                  <a:pt x="590002" y="28923"/>
                </a:cubicBezTo>
                <a:cubicBezTo>
                  <a:pt x="584590" y="28923"/>
                  <a:pt x="580362" y="30952"/>
                  <a:pt x="576979" y="35180"/>
                </a:cubicBezTo>
                <a:cubicBezTo>
                  <a:pt x="573597" y="39408"/>
                  <a:pt x="572075" y="45160"/>
                  <a:pt x="572075" y="52602"/>
                </a:cubicBezTo>
                <a:lnTo>
                  <a:pt x="572075" y="86429"/>
                </a:lnTo>
                <a:lnTo>
                  <a:pt x="560742" y="86429"/>
                </a:lnTo>
                <a:close/>
                <a:moveTo>
                  <a:pt x="460614" y="0"/>
                </a:moveTo>
                <a:lnTo>
                  <a:pt x="472960" y="0"/>
                </a:lnTo>
                <a:lnTo>
                  <a:pt x="472960" y="12009"/>
                </a:lnTo>
                <a:lnTo>
                  <a:pt x="460614" y="1200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2954703-2753-4E2F-FCA3-D6D9F68EB7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19320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xxx@netcompany.com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AED2660-8C3E-1565-6D1F-B6BB26B002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EED010C-A0AB-29BD-DDE2-C564BD9809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 bwMode="white">
          <a:xfrm>
            <a:off x="3000375" y="1666874"/>
            <a:ext cx="187501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 bwMode="white"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 bwMode="white"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 bwMode="white"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66994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7E0A942-D894-37F6-9975-D587E8BE4E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19ED4D96-19E6-F329-EA5A-675F29642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852A952B-76EF-4C8C-8C7B-140D4588A85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86B312DF-9E04-8EC7-BF7D-380A73D1E276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B2D50B-F7A1-3E5D-5317-A3672D5A3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67005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Enter &amp; TAB for next text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6439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7BFE2FCA-9BAB-F2B2-4DA7-BACED54481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65BE812A-9023-9CF4-6B96-068DE6241F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AA7BFD65-08C9-1340-556F-7990CE9ABBFE}"/>
              </a:ext>
            </a:extLst>
          </p:cNvPr>
          <p:cNvSpPr>
            <a:spLocks/>
          </p:cNvSpPr>
          <p:nvPr userDrawn="1"/>
        </p:nvSpPr>
        <p:spPr>
          <a:xfrm>
            <a:off x="-1200" y="-360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EA445E9E-B98F-C4E5-5966-49E72CD8BD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FE6EAD-778E-BDF2-9D68-D1D610854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699" y="167005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                                                  </a:t>
            </a:r>
            <a:r>
              <a:rPr lang="en-US" noProof="0" dirty="0"/>
              <a:t>Enter &amp; TAB for next text level          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8787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870EBE86-9D34-A174-27BF-9EFF7AF15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3169226-5D50-90C2-4AF1-4BC90A9B35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0"/>
            <a:ext cx="8996576" cy="2620964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0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E63E6FAF-D301-D346-DD07-4D988EBA69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356F8DE8-42C6-67BA-F1E2-C6DDCB5E2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180" y="0"/>
            <a:ext cx="8997756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0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uide">
            <a:extLst>
              <a:ext uri="{FF2B5EF4-FFF2-40B4-BE49-F238E27FC236}">
                <a16:creationId xmlns:a16="http://schemas.microsoft.com/office/drawing/2014/main" id="{6D6B2C76-67F7-58FC-D140-3C131A126D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2CA790-1DBB-DA42-8FF9-48AD53446E9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F53BD6-003B-D4FC-4624-078B26A2EF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E13468-DA97-5B8D-6CF7-33DE06B42D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1F8357-A60E-13FA-79E6-1290D752016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4E54D-A37D-10A5-328F-012D1D0B22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849087-ED75-C9CE-5B37-B81A3C732A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AC9CAF-56DA-0FC2-B120-D99E822DE7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D71379-BEAE-60BE-8789-7D9A107AEE4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29CD6CDE-A530-5816-920E-C7CF76DE16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7EC6C0BE-8D5D-F10B-6A75-F2FE8B42AE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3597"/>
            <a:ext cx="8996575" cy="2607098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2338" y="3335338"/>
            <a:ext cx="6189662" cy="1854198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Box - freeform">
            <a:extLst>
              <a:ext uri="{FF2B5EF4-FFF2-40B4-BE49-F238E27FC236}">
                <a16:creationId xmlns:a16="http://schemas.microsoft.com/office/drawing/2014/main" id="{5FD446A9-0016-B3A8-E22B-5426AD41DB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00750" y="3335338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x - freeform">
            <a:extLst>
              <a:ext uri="{FF2B5EF4-FFF2-40B4-BE49-F238E27FC236}">
                <a16:creationId xmlns:a16="http://schemas.microsoft.com/office/drawing/2014/main" id="{13DF5A12-6558-454F-1F36-7FB6A3666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00750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x - freeform">
            <a:extLst>
              <a:ext uri="{FF2B5EF4-FFF2-40B4-BE49-F238E27FC236}">
                <a16:creationId xmlns:a16="http://schemas.microsoft.com/office/drawing/2014/main" id="{C35F92E2-8B21-4110-68BE-EEFF35C30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3335339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ox - freeform">
            <a:extLst>
              <a:ext uri="{FF2B5EF4-FFF2-40B4-BE49-F238E27FC236}">
                <a16:creationId xmlns:a16="http://schemas.microsoft.com/office/drawing/2014/main" id="{94EB1950-401F-E1E1-96BF-44E4607865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1D7401D-5CCC-A4E0-F13F-50408C7B41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2946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DFBCB459-B393-258F-0A8D-221751B65D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9A5BAA76-EC5B-214B-1755-7AE19725A4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1"/>
            <a:ext cx="8996575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09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1A8DBF05-D9E6-B669-3547-0B6F6A9527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75278540-5B1F-F028-6178-C0711070F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-3597"/>
            <a:ext cx="8996575" cy="2607098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9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E29DD6F-3C9A-83C7-A43D-4B1D307F3C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02DAB5-3B0C-1BE5-7506-FBE09B020E7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EB90F-B453-6979-05B4-954151AF6F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A26747-23FD-492D-6631-93237612812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8AD5E1-7764-07F6-9734-CD98F8B0F5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CF42-7BD8-C807-31C2-27BFCDDB128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183B96-8712-A936-E6AA-11303606C4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843DED-E35E-CF26-648D-F6651EF0FD7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D4FCFA-68A1-4B32-34CB-EB3670C0C5A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C89AFED1-F714-5EBB-9443-EEFFEB4853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E33383F8-B507-4B2D-B4B5-23360510F9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0"/>
            <a:ext cx="8997775" cy="2603501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7"/>
            <a:r>
              <a:rPr lang="en-GB" dirty="0"/>
              <a:t>Click to add subtitle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BAB8B75-C663-7641-4486-474A396CF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07392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179654EB-7DAA-1188-44F2-3FCCC70011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126939BF-C468-B267-120C-826151A884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4" y="0"/>
            <a:ext cx="6005125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Grid - green">
            <a:extLst>
              <a:ext uri="{FF2B5EF4-FFF2-40B4-BE49-F238E27FC236}">
                <a16:creationId xmlns:a16="http://schemas.microsoft.com/office/drawing/2014/main" id="{A5369962-7EA9-80F6-F699-6D0DE4C07EF1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626F37-E63E-10B6-D303-FA948D10A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6599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8622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72225" y="185737"/>
            <a:ext cx="5632450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6513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58789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16DE2CE-A604-1EFD-61D5-978625BFAF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F20AC7C6-F5C0-E9EC-7AD7-9FD83DEEBF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0" y="0"/>
            <a:ext cx="6002338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Grid - green">
            <a:extLst>
              <a:ext uri="{FF2B5EF4-FFF2-40B4-BE49-F238E27FC236}">
                <a16:creationId xmlns:a16="http://schemas.microsoft.com/office/drawing/2014/main" id="{05BF75E0-A427-C0B0-4525-2E35D6CCE6E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9F4AB5E-E829-B15C-73E8-1CE3DB7AFC28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5C14E4-676F-C93B-99CF-28C01107F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263" y="185737"/>
            <a:ext cx="5817412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8461" y="1368000"/>
            <a:ext cx="5817413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  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6123" y="185737"/>
            <a:ext cx="5624127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638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93383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8341C624-B86A-DA65-DC5C-4F5FB3B75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46F0B5FC-D0C1-D42A-7143-9290BE3E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BB9F807B-ECD1-F577-B866-7D7D8703E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" name="Copyright">
            <a:extLst>
              <a:ext uri="{FF2B5EF4-FFF2-40B4-BE49-F238E27FC236}">
                <a16:creationId xmlns:a16="http://schemas.microsoft.com/office/drawing/2014/main" id="{1B4530A7-7519-B03C-7267-B48C95AC1677}"/>
              </a:ext>
            </a:extLst>
          </p:cNvPr>
          <p:cNvSpPr/>
          <p:nvPr userDrawn="1"/>
        </p:nvSpPr>
        <p:spPr>
          <a:xfrm>
            <a:off x="9190038" y="6579265"/>
            <a:ext cx="1424013" cy="108078"/>
          </a:xfrm>
          <a:custGeom>
            <a:avLst/>
            <a:gdLst>
              <a:gd name="connsiteX0" fmla="*/ 513045 w 1424013"/>
              <a:gd name="connsiteY0" fmla="*/ 78816 h 108078"/>
              <a:gd name="connsiteX1" fmla="*/ 500530 w 1424013"/>
              <a:gd name="connsiteY1" fmla="*/ 81523 h 108078"/>
              <a:gd name="connsiteX2" fmla="*/ 496639 w 1424013"/>
              <a:gd name="connsiteY2" fmla="*/ 88965 h 108078"/>
              <a:gd name="connsiteX3" fmla="*/ 501714 w 1424013"/>
              <a:gd name="connsiteY3" fmla="*/ 96914 h 108078"/>
              <a:gd name="connsiteX4" fmla="*/ 516428 w 1424013"/>
              <a:gd name="connsiteY4" fmla="*/ 99113 h 108078"/>
              <a:gd name="connsiteX5" fmla="*/ 532665 w 1424013"/>
              <a:gd name="connsiteY5" fmla="*/ 96407 h 108078"/>
              <a:gd name="connsiteX6" fmla="*/ 532665 w 1424013"/>
              <a:gd name="connsiteY6" fmla="*/ 96577 h 108078"/>
              <a:gd name="connsiteX7" fmla="*/ 537571 w 1424013"/>
              <a:gd name="connsiteY7" fmla="*/ 88796 h 108078"/>
              <a:gd name="connsiteX8" fmla="*/ 533512 w 1424013"/>
              <a:gd name="connsiteY8" fmla="*/ 81354 h 108078"/>
              <a:gd name="connsiteX9" fmla="*/ 522687 w 1424013"/>
              <a:gd name="connsiteY9" fmla="*/ 78816 h 108078"/>
              <a:gd name="connsiteX10" fmla="*/ 1292087 w 1424013"/>
              <a:gd name="connsiteY10" fmla="*/ 77463 h 108078"/>
              <a:gd name="connsiteX11" fmla="*/ 1292256 w 1424013"/>
              <a:gd name="connsiteY11" fmla="*/ 77803 h 108078"/>
              <a:gd name="connsiteX12" fmla="*/ 1292087 w 1424013"/>
              <a:gd name="connsiteY12" fmla="*/ 77845 h 108078"/>
              <a:gd name="connsiteX13" fmla="*/ 1270777 w 1424013"/>
              <a:gd name="connsiteY13" fmla="*/ 53955 h 108078"/>
              <a:gd name="connsiteX14" fmla="*/ 1257075 w 1424013"/>
              <a:gd name="connsiteY14" fmla="*/ 59199 h 108078"/>
              <a:gd name="connsiteX15" fmla="*/ 1254708 w 1424013"/>
              <a:gd name="connsiteY15" fmla="*/ 59705 h 108078"/>
              <a:gd name="connsiteX16" fmla="*/ 1246419 w 1424013"/>
              <a:gd name="connsiteY16" fmla="*/ 61734 h 108078"/>
              <a:gd name="connsiteX17" fmla="*/ 1241515 w 1424013"/>
              <a:gd name="connsiteY17" fmla="*/ 64609 h 108078"/>
              <a:gd name="connsiteX18" fmla="*/ 1239485 w 1424013"/>
              <a:gd name="connsiteY18" fmla="*/ 70021 h 108078"/>
              <a:gd name="connsiteX19" fmla="*/ 1242868 w 1424013"/>
              <a:gd name="connsiteY19" fmla="*/ 76789 h 108078"/>
              <a:gd name="connsiteX20" fmla="*/ 1251494 w 1424013"/>
              <a:gd name="connsiteY20" fmla="*/ 78987 h 108078"/>
              <a:gd name="connsiteX21" fmla="*/ 1265702 w 1424013"/>
              <a:gd name="connsiteY21" fmla="*/ 73067 h 108078"/>
              <a:gd name="connsiteX22" fmla="*/ 1265702 w 1424013"/>
              <a:gd name="connsiteY22" fmla="*/ 72898 h 108078"/>
              <a:gd name="connsiteX23" fmla="*/ 1270777 w 1424013"/>
              <a:gd name="connsiteY23" fmla="*/ 56998 h 108078"/>
              <a:gd name="connsiteX24" fmla="*/ 32722 w 1424013"/>
              <a:gd name="connsiteY24" fmla="*/ 38862 h 108078"/>
              <a:gd name="connsiteX25" fmla="*/ 32722 w 1424013"/>
              <a:gd name="connsiteY25" fmla="*/ 51373 h 108078"/>
              <a:gd name="connsiteX26" fmla="*/ 40229 w 1424013"/>
              <a:gd name="connsiteY26" fmla="*/ 51373 h 108078"/>
              <a:gd name="connsiteX27" fmla="*/ 49084 w 1424013"/>
              <a:gd name="connsiteY27" fmla="*/ 44829 h 108078"/>
              <a:gd name="connsiteX28" fmla="*/ 40229 w 1424013"/>
              <a:gd name="connsiteY28" fmla="*/ 38862 h 108078"/>
              <a:gd name="connsiteX29" fmla="*/ 25023 w 1424013"/>
              <a:gd name="connsiteY29" fmla="*/ 32702 h 108078"/>
              <a:gd name="connsiteX30" fmla="*/ 44079 w 1424013"/>
              <a:gd name="connsiteY30" fmla="*/ 32702 h 108078"/>
              <a:gd name="connsiteX31" fmla="*/ 56976 w 1424013"/>
              <a:gd name="connsiteY31" fmla="*/ 43866 h 108078"/>
              <a:gd name="connsiteX32" fmla="*/ 45426 w 1424013"/>
              <a:gd name="connsiteY32" fmla="*/ 54645 h 108078"/>
              <a:gd name="connsiteX33" fmla="*/ 45426 w 1424013"/>
              <a:gd name="connsiteY33" fmla="*/ 55030 h 108078"/>
              <a:gd name="connsiteX34" fmla="*/ 55821 w 1424013"/>
              <a:gd name="connsiteY34" fmla="*/ 64847 h 108078"/>
              <a:gd name="connsiteX35" fmla="*/ 58130 w 1424013"/>
              <a:gd name="connsiteY35" fmla="*/ 73509 h 108078"/>
              <a:gd name="connsiteX36" fmla="*/ 49469 w 1424013"/>
              <a:gd name="connsiteY36" fmla="*/ 73509 h 108078"/>
              <a:gd name="connsiteX37" fmla="*/ 48121 w 1424013"/>
              <a:gd name="connsiteY37" fmla="*/ 66002 h 108078"/>
              <a:gd name="connsiteX38" fmla="*/ 39459 w 1424013"/>
              <a:gd name="connsiteY38" fmla="*/ 57918 h 108078"/>
              <a:gd name="connsiteX39" fmla="*/ 32722 w 1424013"/>
              <a:gd name="connsiteY39" fmla="*/ 57918 h 108078"/>
              <a:gd name="connsiteX40" fmla="*/ 32722 w 1424013"/>
              <a:gd name="connsiteY40" fmla="*/ 73509 h 108078"/>
              <a:gd name="connsiteX41" fmla="*/ 25023 w 1424013"/>
              <a:gd name="connsiteY41" fmla="*/ 73509 h 108078"/>
              <a:gd name="connsiteX42" fmla="*/ 821043 w 1424013"/>
              <a:gd name="connsiteY42" fmla="*/ 28923 h 108078"/>
              <a:gd name="connsiteX43" fmla="*/ 808189 w 1424013"/>
              <a:gd name="connsiteY43" fmla="*/ 33996 h 108078"/>
              <a:gd name="connsiteX44" fmla="*/ 808020 w 1424013"/>
              <a:gd name="connsiteY44" fmla="*/ 33996 h 108078"/>
              <a:gd name="connsiteX45" fmla="*/ 801423 w 1424013"/>
              <a:gd name="connsiteY45" fmla="*/ 48035 h 108078"/>
              <a:gd name="connsiteX46" fmla="*/ 838802 w 1424013"/>
              <a:gd name="connsiteY46" fmla="*/ 48035 h 108078"/>
              <a:gd name="connsiteX47" fmla="*/ 833390 w 1424013"/>
              <a:gd name="connsiteY47" fmla="*/ 33827 h 108078"/>
              <a:gd name="connsiteX48" fmla="*/ 821043 w 1424013"/>
              <a:gd name="connsiteY48" fmla="*/ 28923 h 108078"/>
              <a:gd name="connsiteX49" fmla="*/ 1187730 w 1424013"/>
              <a:gd name="connsiteY49" fmla="*/ 28921 h 108078"/>
              <a:gd name="connsiteX50" fmla="*/ 1177413 w 1424013"/>
              <a:gd name="connsiteY50" fmla="*/ 32304 h 108078"/>
              <a:gd name="connsiteX51" fmla="*/ 1170478 w 1424013"/>
              <a:gd name="connsiteY51" fmla="*/ 41438 h 108078"/>
              <a:gd name="connsiteX52" fmla="*/ 1167940 w 1424013"/>
              <a:gd name="connsiteY52" fmla="*/ 53953 h 108078"/>
              <a:gd name="connsiteX53" fmla="*/ 1170478 w 1424013"/>
              <a:gd name="connsiteY53" fmla="*/ 66470 h 108078"/>
              <a:gd name="connsiteX54" fmla="*/ 1177413 w 1424013"/>
              <a:gd name="connsiteY54" fmla="*/ 75602 h 108078"/>
              <a:gd name="connsiteX55" fmla="*/ 1187562 w 1424013"/>
              <a:gd name="connsiteY55" fmla="*/ 78985 h 108078"/>
              <a:gd name="connsiteX56" fmla="*/ 1197371 w 1424013"/>
              <a:gd name="connsiteY56" fmla="*/ 75773 h 108078"/>
              <a:gd name="connsiteX57" fmla="*/ 1197539 w 1424013"/>
              <a:gd name="connsiteY57" fmla="*/ 75602 h 108078"/>
              <a:gd name="connsiteX58" fmla="*/ 1204305 w 1424013"/>
              <a:gd name="connsiteY58" fmla="*/ 66639 h 108078"/>
              <a:gd name="connsiteX59" fmla="*/ 1206674 w 1424013"/>
              <a:gd name="connsiteY59" fmla="*/ 53616 h 108078"/>
              <a:gd name="connsiteX60" fmla="*/ 1204305 w 1424013"/>
              <a:gd name="connsiteY60" fmla="*/ 40593 h 108078"/>
              <a:gd name="connsiteX61" fmla="*/ 1197539 w 1424013"/>
              <a:gd name="connsiteY61" fmla="*/ 31966 h 108078"/>
              <a:gd name="connsiteX62" fmla="*/ 1187730 w 1424013"/>
              <a:gd name="connsiteY62" fmla="*/ 28921 h 108078"/>
              <a:gd name="connsiteX63" fmla="*/ 1002694 w 1424013"/>
              <a:gd name="connsiteY63" fmla="*/ 28921 h 108078"/>
              <a:gd name="connsiteX64" fmla="*/ 988318 w 1424013"/>
              <a:gd name="connsiteY64" fmla="*/ 35686 h 108078"/>
              <a:gd name="connsiteX65" fmla="*/ 982906 w 1424013"/>
              <a:gd name="connsiteY65" fmla="*/ 53616 h 108078"/>
              <a:gd name="connsiteX66" fmla="*/ 985444 w 1424013"/>
              <a:gd name="connsiteY66" fmla="*/ 66807 h 108078"/>
              <a:gd name="connsiteX67" fmla="*/ 992378 w 1424013"/>
              <a:gd name="connsiteY67" fmla="*/ 75771 h 108078"/>
              <a:gd name="connsiteX68" fmla="*/ 1002863 w 1424013"/>
              <a:gd name="connsiteY68" fmla="*/ 78985 h 108078"/>
              <a:gd name="connsiteX69" fmla="*/ 1013350 w 1424013"/>
              <a:gd name="connsiteY69" fmla="*/ 75771 h 108078"/>
              <a:gd name="connsiteX70" fmla="*/ 1013011 w 1424013"/>
              <a:gd name="connsiteY70" fmla="*/ 75771 h 108078"/>
              <a:gd name="connsiteX71" fmla="*/ 1019946 w 1424013"/>
              <a:gd name="connsiteY71" fmla="*/ 66807 h 108078"/>
              <a:gd name="connsiteX72" fmla="*/ 1022483 w 1424013"/>
              <a:gd name="connsiteY72" fmla="*/ 53616 h 108078"/>
              <a:gd name="connsiteX73" fmla="*/ 1017071 w 1424013"/>
              <a:gd name="connsiteY73" fmla="*/ 35686 h 108078"/>
              <a:gd name="connsiteX74" fmla="*/ 1002694 w 1424013"/>
              <a:gd name="connsiteY74" fmla="*/ 28921 h 108078"/>
              <a:gd name="connsiteX75" fmla="*/ 311943 w 1424013"/>
              <a:gd name="connsiteY75" fmla="*/ 28921 h 108078"/>
              <a:gd name="connsiteX76" fmla="*/ 301626 w 1424013"/>
              <a:gd name="connsiteY76" fmla="*/ 32304 h 108078"/>
              <a:gd name="connsiteX77" fmla="*/ 294690 w 1424013"/>
              <a:gd name="connsiteY77" fmla="*/ 41438 h 108078"/>
              <a:gd name="connsiteX78" fmla="*/ 292154 w 1424013"/>
              <a:gd name="connsiteY78" fmla="*/ 53953 h 108078"/>
              <a:gd name="connsiteX79" fmla="*/ 294690 w 1424013"/>
              <a:gd name="connsiteY79" fmla="*/ 66470 h 108078"/>
              <a:gd name="connsiteX80" fmla="*/ 301626 w 1424013"/>
              <a:gd name="connsiteY80" fmla="*/ 75602 h 108078"/>
              <a:gd name="connsiteX81" fmla="*/ 311774 w 1424013"/>
              <a:gd name="connsiteY81" fmla="*/ 78985 h 108078"/>
              <a:gd name="connsiteX82" fmla="*/ 321583 w 1424013"/>
              <a:gd name="connsiteY82" fmla="*/ 75773 h 108078"/>
              <a:gd name="connsiteX83" fmla="*/ 321752 w 1424013"/>
              <a:gd name="connsiteY83" fmla="*/ 75602 h 108078"/>
              <a:gd name="connsiteX84" fmla="*/ 328517 w 1424013"/>
              <a:gd name="connsiteY84" fmla="*/ 66639 h 108078"/>
              <a:gd name="connsiteX85" fmla="*/ 330886 w 1424013"/>
              <a:gd name="connsiteY85" fmla="*/ 53616 h 108078"/>
              <a:gd name="connsiteX86" fmla="*/ 328517 w 1424013"/>
              <a:gd name="connsiteY86" fmla="*/ 40593 h 108078"/>
              <a:gd name="connsiteX87" fmla="*/ 321752 w 1424013"/>
              <a:gd name="connsiteY87" fmla="*/ 31966 h 108078"/>
              <a:gd name="connsiteX88" fmla="*/ 311943 w 1424013"/>
              <a:gd name="connsiteY88" fmla="*/ 28921 h 108078"/>
              <a:gd name="connsiteX89" fmla="*/ 236846 w 1424013"/>
              <a:gd name="connsiteY89" fmla="*/ 28921 h 108078"/>
              <a:gd name="connsiteX90" fmla="*/ 222470 w 1424013"/>
              <a:gd name="connsiteY90" fmla="*/ 35686 h 108078"/>
              <a:gd name="connsiteX91" fmla="*/ 217058 w 1424013"/>
              <a:gd name="connsiteY91" fmla="*/ 53616 h 108078"/>
              <a:gd name="connsiteX92" fmla="*/ 219595 w 1424013"/>
              <a:gd name="connsiteY92" fmla="*/ 66807 h 108078"/>
              <a:gd name="connsiteX93" fmla="*/ 226529 w 1424013"/>
              <a:gd name="connsiteY93" fmla="*/ 75771 h 108078"/>
              <a:gd name="connsiteX94" fmla="*/ 237015 w 1424013"/>
              <a:gd name="connsiteY94" fmla="*/ 78985 h 108078"/>
              <a:gd name="connsiteX95" fmla="*/ 247502 w 1424013"/>
              <a:gd name="connsiteY95" fmla="*/ 75771 h 108078"/>
              <a:gd name="connsiteX96" fmla="*/ 247163 w 1424013"/>
              <a:gd name="connsiteY96" fmla="*/ 75771 h 108078"/>
              <a:gd name="connsiteX97" fmla="*/ 254099 w 1424013"/>
              <a:gd name="connsiteY97" fmla="*/ 66807 h 108078"/>
              <a:gd name="connsiteX98" fmla="*/ 256635 w 1424013"/>
              <a:gd name="connsiteY98" fmla="*/ 53616 h 108078"/>
              <a:gd name="connsiteX99" fmla="*/ 251222 w 1424013"/>
              <a:gd name="connsiteY99" fmla="*/ 35686 h 108078"/>
              <a:gd name="connsiteX100" fmla="*/ 236846 w 1424013"/>
              <a:gd name="connsiteY100" fmla="*/ 28921 h 108078"/>
              <a:gd name="connsiteX101" fmla="*/ 515751 w 1424013"/>
              <a:gd name="connsiteY101" fmla="*/ 28752 h 108078"/>
              <a:gd name="connsiteX102" fmla="*/ 505097 w 1424013"/>
              <a:gd name="connsiteY102" fmla="*/ 31966 h 108078"/>
              <a:gd name="connsiteX103" fmla="*/ 501038 w 1424013"/>
              <a:gd name="connsiteY103" fmla="*/ 41101 h 108078"/>
              <a:gd name="connsiteX104" fmla="*/ 505097 w 1424013"/>
              <a:gd name="connsiteY104" fmla="*/ 50233 h 108078"/>
              <a:gd name="connsiteX105" fmla="*/ 515751 w 1424013"/>
              <a:gd name="connsiteY105" fmla="*/ 53447 h 108078"/>
              <a:gd name="connsiteX106" fmla="*/ 526407 w 1424013"/>
              <a:gd name="connsiteY106" fmla="*/ 50233 h 108078"/>
              <a:gd name="connsiteX107" fmla="*/ 530466 w 1424013"/>
              <a:gd name="connsiteY107" fmla="*/ 41101 h 108078"/>
              <a:gd name="connsiteX108" fmla="*/ 526407 w 1424013"/>
              <a:gd name="connsiteY108" fmla="*/ 31966 h 108078"/>
              <a:gd name="connsiteX109" fmla="*/ 515751 w 1424013"/>
              <a:gd name="connsiteY109" fmla="*/ 28752 h 108078"/>
              <a:gd name="connsiteX110" fmla="*/ 1344857 w 1424013"/>
              <a:gd name="connsiteY110" fmla="*/ 22664 h 108078"/>
              <a:gd name="connsiteX111" fmla="*/ 1345028 w 1424013"/>
              <a:gd name="connsiteY111" fmla="*/ 22832 h 108078"/>
              <a:gd name="connsiteX112" fmla="*/ 1345026 w 1424013"/>
              <a:gd name="connsiteY112" fmla="*/ 22832 h 108078"/>
              <a:gd name="connsiteX113" fmla="*/ 39652 w 1424013"/>
              <a:gd name="connsiteY113" fmla="*/ 22115 h 108078"/>
              <a:gd name="connsiteX114" fmla="*/ 8854 w 1424013"/>
              <a:gd name="connsiteY114" fmla="*/ 53490 h 108078"/>
              <a:gd name="connsiteX115" fmla="*/ 39844 w 1424013"/>
              <a:gd name="connsiteY115" fmla="*/ 85443 h 108078"/>
              <a:gd name="connsiteX116" fmla="*/ 39652 w 1424013"/>
              <a:gd name="connsiteY116" fmla="*/ 85635 h 108078"/>
              <a:gd name="connsiteX117" fmla="*/ 70642 w 1424013"/>
              <a:gd name="connsiteY117" fmla="*/ 53683 h 108078"/>
              <a:gd name="connsiteX118" fmla="*/ 39652 w 1424013"/>
              <a:gd name="connsiteY118" fmla="*/ 22115 h 108078"/>
              <a:gd name="connsiteX119" fmla="*/ 461122 w 1424013"/>
              <a:gd name="connsiteY119" fmla="*/ 21312 h 108078"/>
              <a:gd name="connsiteX120" fmla="*/ 472452 w 1424013"/>
              <a:gd name="connsiteY120" fmla="*/ 21312 h 108078"/>
              <a:gd name="connsiteX121" fmla="*/ 472452 w 1424013"/>
              <a:gd name="connsiteY121" fmla="*/ 86429 h 108078"/>
              <a:gd name="connsiteX122" fmla="*/ 461122 w 1424013"/>
              <a:gd name="connsiteY122" fmla="*/ 86429 h 108078"/>
              <a:gd name="connsiteX123" fmla="*/ 1362110 w 1424013"/>
              <a:gd name="connsiteY123" fmla="*/ 21310 h 108078"/>
              <a:gd name="connsiteX124" fmla="*/ 1374625 w 1424013"/>
              <a:gd name="connsiteY124" fmla="*/ 21310 h 108078"/>
              <a:gd name="connsiteX125" fmla="*/ 1390186 w 1424013"/>
              <a:gd name="connsiteY125" fmla="*/ 64440 h 108078"/>
              <a:gd name="connsiteX126" fmla="*/ 1393570 w 1424013"/>
              <a:gd name="connsiteY126" fmla="*/ 75602 h 108078"/>
              <a:gd name="connsiteX127" fmla="*/ 1393908 w 1424013"/>
              <a:gd name="connsiteY127" fmla="*/ 75602 h 108078"/>
              <a:gd name="connsiteX128" fmla="*/ 1397290 w 1424013"/>
              <a:gd name="connsiteY128" fmla="*/ 64440 h 108078"/>
              <a:gd name="connsiteX129" fmla="*/ 1412512 w 1424013"/>
              <a:gd name="connsiteY129" fmla="*/ 21310 h 108078"/>
              <a:gd name="connsiteX130" fmla="*/ 1424013 w 1424013"/>
              <a:gd name="connsiteY130" fmla="*/ 21310 h 108078"/>
              <a:gd name="connsiteX131" fmla="*/ 1400504 w 1424013"/>
              <a:gd name="connsiteY131" fmla="*/ 84060 h 108078"/>
              <a:gd name="connsiteX132" fmla="*/ 1390356 w 1424013"/>
              <a:gd name="connsiteY132" fmla="*/ 100805 h 108078"/>
              <a:gd name="connsiteX133" fmla="*/ 1373611 w 1424013"/>
              <a:gd name="connsiteY133" fmla="*/ 108076 h 108078"/>
              <a:gd name="connsiteX134" fmla="*/ 1365662 w 1424013"/>
              <a:gd name="connsiteY134" fmla="*/ 106386 h 108078"/>
              <a:gd name="connsiteX135" fmla="*/ 1365662 w 1424013"/>
              <a:gd name="connsiteY135" fmla="*/ 97083 h 108078"/>
              <a:gd name="connsiteX136" fmla="*/ 1373443 w 1424013"/>
              <a:gd name="connsiteY136" fmla="*/ 98944 h 108078"/>
              <a:gd name="connsiteX137" fmla="*/ 1382575 w 1424013"/>
              <a:gd name="connsiteY137" fmla="*/ 95730 h 108078"/>
              <a:gd name="connsiteX138" fmla="*/ 1388327 w 1424013"/>
              <a:gd name="connsiteY138" fmla="*/ 87443 h 108078"/>
              <a:gd name="connsiteX139" fmla="*/ 345939 w 1424013"/>
              <a:gd name="connsiteY139" fmla="*/ 21310 h 108078"/>
              <a:gd name="connsiteX140" fmla="*/ 358455 w 1424013"/>
              <a:gd name="connsiteY140" fmla="*/ 21310 h 108078"/>
              <a:gd name="connsiteX141" fmla="*/ 374014 w 1424013"/>
              <a:gd name="connsiteY141" fmla="*/ 64440 h 108078"/>
              <a:gd name="connsiteX142" fmla="*/ 377399 w 1424013"/>
              <a:gd name="connsiteY142" fmla="*/ 75602 h 108078"/>
              <a:gd name="connsiteX143" fmla="*/ 377736 w 1424013"/>
              <a:gd name="connsiteY143" fmla="*/ 75602 h 108078"/>
              <a:gd name="connsiteX144" fmla="*/ 381119 w 1424013"/>
              <a:gd name="connsiteY144" fmla="*/ 64440 h 108078"/>
              <a:gd name="connsiteX145" fmla="*/ 396340 w 1424013"/>
              <a:gd name="connsiteY145" fmla="*/ 21310 h 108078"/>
              <a:gd name="connsiteX146" fmla="*/ 407843 w 1424013"/>
              <a:gd name="connsiteY146" fmla="*/ 21310 h 108078"/>
              <a:gd name="connsiteX147" fmla="*/ 384333 w 1424013"/>
              <a:gd name="connsiteY147" fmla="*/ 84060 h 108078"/>
              <a:gd name="connsiteX148" fmla="*/ 374185 w 1424013"/>
              <a:gd name="connsiteY148" fmla="*/ 100805 h 108078"/>
              <a:gd name="connsiteX149" fmla="*/ 357440 w 1424013"/>
              <a:gd name="connsiteY149" fmla="*/ 108076 h 108078"/>
              <a:gd name="connsiteX150" fmla="*/ 349490 w 1424013"/>
              <a:gd name="connsiteY150" fmla="*/ 106386 h 108078"/>
              <a:gd name="connsiteX151" fmla="*/ 349490 w 1424013"/>
              <a:gd name="connsiteY151" fmla="*/ 97083 h 108078"/>
              <a:gd name="connsiteX152" fmla="*/ 357271 w 1424013"/>
              <a:gd name="connsiteY152" fmla="*/ 98944 h 108078"/>
              <a:gd name="connsiteX153" fmla="*/ 366404 w 1424013"/>
              <a:gd name="connsiteY153" fmla="*/ 95730 h 108078"/>
              <a:gd name="connsiteX154" fmla="*/ 372155 w 1424013"/>
              <a:gd name="connsiteY154" fmla="*/ 87443 h 108078"/>
              <a:gd name="connsiteX155" fmla="*/ 1256569 w 1424013"/>
              <a:gd name="connsiteY155" fmla="*/ 20297 h 108078"/>
              <a:gd name="connsiteX156" fmla="*/ 1275511 w 1424013"/>
              <a:gd name="connsiteY156" fmla="*/ 26046 h 108078"/>
              <a:gd name="connsiteX157" fmla="*/ 1282107 w 1424013"/>
              <a:gd name="connsiteY157" fmla="*/ 42454 h 108078"/>
              <a:gd name="connsiteX158" fmla="*/ 1282107 w 1424013"/>
              <a:gd name="connsiteY158" fmla="*/ 72053 h 108078"/>
              <a:gd name="connsiteX159" fmla="*/ 1287520 w 1424013"/>
              <a:gd name="connsiteY159" fmla="*/ 78987 h 108078"/>
              <a:gd name="connsiteX160" fmla="*/ 1292087 w 1424013"/>
              <a:gd name="connsiteY160" fmla="*/ 77845 h 108078"/>
              <a:gd name="connsiteX161" fmla="*/ 1292087 w 1424013"/>
              <a:gd name="connsiteY161" fmla="*/ 85921 h 108078"/>
              <a:gd name="connsiteX162" fmla="*/ 1284308 w 1424013"/>
              <a:gd name="connsiteY162" fmla="*/ 87274 h 108078"/>
              <a:gd name="connsiteX163" fmla="*/ 1274328 w 1424013"/>
              <a:gd name="connsiteY163" fmla="*/ 83723 h 108078"/>
              <a:gd name="connsiteX164" fmla="*/ 1271114 w 1424013"/>
              <a:gd name="connsiteY164" fmla="*/ 74082 h 108078"/>
              <a:gd name="connsiteX165" fmla="*/ 1271114 w 1424013"/>
              <a:gd name="connsiteY165" fmla="*/ 71882 h 108078"/>
              <a:gd name="connsiteX166" fmla="*/ 1270606 w 1424013"/>
              <a:gd name="connsiteY166" fmla="*/ 71882 h 108078"/>
              <a:gd name="connsiteX167" fmla="*/ 1262488 w 1424013"/>
              <a:gd name="connsiteY167" fmla="*/ 83723 h 108078"/>
              <a:gd name="connsiteX168" fmla="*/ 1247943 w 1424013"/>
              <a:gd name="connsiteY168" fmla="*/ 88119 h 108078"/>
              <a:gd name="connsiteX169" fmla="*/ 1233396 w 1424013"/>
              <a:gd name="connsiteY169" fmla="*/ 83723 h 108078"/>
              <a:gd name="connsiteX170" fmla="*/ 1227815 w 1424013"/>
              <a:gd name="connsiteY170" fmla="*/ 70698 h 108078"/>
              <a:gd name="connsiteX171" fmla="*/ 1231537 w 1424013"/>
              <a:gd name="connsiteY171" fmla="*/ 59875 h 108078"/>
              <a:gd name="connsiteX172" fmla="*/ 1240330 w 1424013"/>
              <a:gd name="connsiteY172" fmla="*/ 54631 h 108078"/>
              <a:gd name="connsiteX173" fmla="*/ 1254369 w 1424013"/>
              <a:gd name="connsiteY173" fmla="*/ 51417 h 108078"/>
              <a:gd name="connsiteX174" fmla="*/ 1266717 w 1424013"/>
              <a:gd name="connsiteY174" fmla="*/ 47527 h 108078"/>
              <a:gd name="connsiteX175" fmla="*/ 1270606 w 1424013"/>
              <a:gd name="connsiteY175" fmla="*/ 39748 h 108078"/>
              <a:gd name="connsiteX176" fmla="*/ 1267223 w 1424013"/>
              <a:gd name="connsiteY176" fmla="*/ 31966 h 108078"/>
              <a:gd name="connsiteX177" fmla="*/ 1256399 w 1424013"/>
              <a:gd name="connsiteY177" fmla="*/ 29092 h 108078"/>
              <a:gd name="connsiteX178" fmla="*/ 1240838 w 1424013"/>
              <a:gd name="connsiteY178" fmla="*/ 43299 h 108078"/>
              <a:gd name="connsiteX179" fmla="*/ 1229506 w 1424013"/>
              <a:gd name="connsiteY179" fmla="*/ 43299 h 108078"/>
              <a:gd name="connsiteX180" fmla="*/ 1236779 w 1424013"/>
              <a:gd name="connsiteY180" fmla="*/ 26385 h 108078"/>
              <a:gd name="connsiteX181" fmla="*/ 1256569 w 1424013"/>
              <a:gd name="connsiteY181" fmla="*/ 20297 h 108078"/>
              <a:gd name="connsiteX182" fmla="*/ 1002694 w 1424013"/>
              <a:gd name="connsiteY182" fmla="*/ 20126 h 108078"/>
              <a:gd name="connsiteX183" fmla="*/ 1019439 w 1424013"/>
              <a:gd name="connsiteY183" fmla="*/ 24354 h 108078"/>
              <a:gd name="connsiteX184" fmla="*/ 1030602 w 1424013"/>
              <a:gd name="connsiteY184" fmla="*/ 36194 h 108078"/>
              <a:gd name="connsiteX185" fmla="*/ 1034492 w 1424013"/>
              <a:gd name="connsiteY185" fmla="*/ 53784 h 108078"/>
              <a:gd name="connsiteX186" fmla="*/ 1030602 w 1424013"/>
              <a:gd name="connsiteY186" fmla="*/ 71543 h 108078"/>
              <a:gd name="connsiteX187" fmla="*/ 1019439 w 1424013"/>
              <a:gd name="connsiteY187" fmla="*/ 83552 h 108078"/>
              <a:gd name="connsiteX188" fmla="*/ 1002694 w 1424013"/>
              <a:gd name="connsiteY188" fmla="*/ 87949 h 108078"/>
              <a:gd name="connsiteX189" fmla="*/ 985950 w 1424013"/>
              <a:gd name="connsiteY189" fmla="*/ 83552 h 108078"/>
              <a:gd name="connsiteX190" fmla="*/ 974788 w 1424013"/>
              <a:gd name="connsiteY190" fmla="*/ 71543 h 108078"/>
              <a:gd name="connsiteX191" fmla="*/ 970897 w 1424013"/>
              <a:gd name="connsiteY191" fmla="*/ 53784 h 108078"/>
              <a:gd name="connsiteX192" fmla="*/ 974788 w 1424013"/>
              <a:gd name="connsiteY192" fmla="*/ 36194 h 108078"/>
              <a:gd name="connsiteX193" fmla="*/ 985950 w 1424013"/>
              <a:gd name="connsiteY193" fmla="*/ 24354 h 108078"/>
              <a:gd name="connsiteX194" fmla="*/ 1002694 w 1424013"/>
              <a:gd name="connsiteY194" fmla="*/ 20126 h 108078"/>
              <a:gd name="connsiteX195" fmla="*/ 932334 w 1424013"/>
              <a:gd name="connsiteY195" fmla="*/ 20126 h 108078"/>
              <a:gd name="connsiteX196" fmla="*/ 946880 w 1424013"/>
              <a:gd name="connsiteY196" fmla="*/ 23340 h 108078"/>
              <a:gd name="connsiteX197" fmla="*/ 957197 w 1424013"/>
              <a:gd name="connsiteY197" fmla="*/ 32472 h 108078"/>
              <a:gd name="connsiteX198" fmla="*/ 961596 w 1424013"/>
              <a:gd name="connsiteY198" fmla="*/ 46003 h 108078"/>
              <a:gd name="connsiteX199" fmla="*/ 949755 w 1424013"/>
              <a:gd name="connsiteY199" fmla="*/ 46003 h 108078"/>
              <a:gd name="connsiteX200" fmla="*/ 944512 w 1424013"/>
              <a:gd name="connsiteY200" fmla="*/ 33826 h 108078"/>
              <a:gd name="connsiteX201" fmla="*/ 932504 w 1424013"/>
              <a:gd name="connsiteY201" fmla="*/ 29090 h 108078"/>
              <a:gd name="connsiteX202" fmla="*/ 917620 w 1424013"/>
              <a:gd name="connsiteY202" fmla="*/ 36026 h 108078"/>
              <a:gd name="connsiteX203" fmla="*/ 912208 w 1424013"/>
              <a:gd name="connsiteY203" fmla="*/ 54122 h 108078"/>
              <a:gd name="connsiteX204" fmla="*/ 917620 w 1424013"/>
              <a:gd name="connsiteY204" fmla="*/ 72220 h 108078"/>
              <a:gd name="connsiteX205" fmla="*/ 932165 w 1424013"/>
              <a:gd name="connsiteY205" fmla="*/ 79154 h 108078"/>
              <a:gd name="connsiteX206" fmla="*/ 944343 w 1424013"/>
              <a:gd name="connsiteY206" fmla="*/ 74418 h 108078"/>
              <a:gd name="connsiteX207" fmla="*/ 949924 w 1424013"/>
              <a:gd name="connsiteY207" fmla="*/ 61564 h 108078"/>
              <a:gd name="connsiteX208" fmla="*/ 961764 w 1424013"/>
              <a:gd name="connsiteY208" fmla="*/ 61564 h 108078"/>
              <a:gd name="connsiteX209" fmla="*/ 957197 w 1424013"/>
              <a:gd name="connsiteY209" fmla="*/ 75602 h 108078"/>
              <a:gd name="connsiteX210" fmla="*/ 946712 w 1424013"/>
              <a:gd name="connsiteY210" fmla="*/ 84905 h 108078"/>
              <a:gd name="connsiteX211" fmla="*/ 931996 w 1424013"/>
              <a:gd name="connsiteY211" fmla="*/ 88119 h 108078"/>
              <a:gd name="connsiteX212" fmla="*/ 915420 w 1424013"/>
              <a:gd name="connsiteY212" fmla="*/ 83721 h 108078"/>
              <a:gd name="connsiteX213" fmla="*/ 915591 w 1424013"/>
              <a:gd name="connsiteY213" fmla="*/ 83552 h 108078"/>
              <a:gd name="connsiteX214" fmla="*/ 904427 w 1424013"/>
              <a:gd name="connsiteY214" fmla="*/ 71543 h 108078"/>
              <a:gd name="connsiteX215" fmla="*/ 900368 w 1424013"/>
              <a:gd name="connsiteY215" fmla="*/ 53953 h 108078"/>
              <a:gd name="connsiteX216" fmla="*/ 904258 w 1424013"/>
              <a:gd name="connsiteY216" fmla="*/ 36363 h 108078"/>
              <a:gd name="connsiteX217" fmla="*/ 915591 w 1424013"/>
              <a:gd name="connsiteY217" fmla="*/ 24354 h 108078"/>
              <a:gd name="connsiteX218" fmla="*/ 932334 w 1424013"/>
              <a:gd name="connsiteY218" fmla="*/ 20126 h 108078"/>
              <a:gd name="connsiteX219" fmla="*/ 236846 w 1424013"/>
              <a:gd name="connsiteY219" fmla="*/ 20126 h 108078"/>
              <a:gd name="connsiteX220" fmla="*/ 253591 w 1424013"/>
              <a:gd name="connsiteY220" fmla="*/ 24354 h 108078"/>
              <a:gd name="connsiteX221" fmla="*/ 264753 w 1424013"/>
              <a:gd name="connsiteY221" fmla="*/ 36194 h 108078"/>
              <a:gd name="connsiteX222" fmla="*/ 268644 w 1424013"/>
              <a:gd name="connsiteY222" fmla="*/ 53784 h 108078"/>
              <a:gd name="connsiteX223" fmla="*/ 264753 w 1424013"/>
              <a:gd name="connsiteY223" fmla="*/ 71543 h 108078"/>
              <a:gd name="connsiteX224" fmla="*/ 253591 w 1424013"/>
              <a:gd name="connsiteY224" fmla="*/ 83552 h 108078"/>
              <a:gd name="connsiteX225" fmla="*/ 236846 w 1424013"/>
              <a:gd name="connsiteY225" fmla="*/ 87949 h 108078"/>
              <a:gd name="connsiteX226" fmla="*/ 220101 w 1424013"/>
              <a:gd name="connsiteY226" fmla="*/ 83552 h 108078"/>
              <a:gd name="connsiteX227" fmla="*/ 208939 w 1424013"/>
              <a:gd name="connsiteY227" fmla="*/ 71543 h 108078"/>
              <a:gd name="connsiteX228" fmla="*/ 205049 w 1424013"/>
              <a:gd name="connsiteY228" fmla="*/ 53784 h 108078"/>
              <a:gd name="connsiteX229" fmla="*/ 208939 w 1424013"/>
              <a:gd name="connsiteY229" fmla="*/ 36194 h 108078"/>
              <a:gd name="connsiteX230" fmla="*/ 220101 w 1424013"/>
              <a:gd name="connsiteY230" fmla="*/ 24354 h 108078"/>
              <a:gd name="connsiteX231" fmla="*/ 236846 w 1424013"/>
              <a:gd name="connsiteY231" fmla="*/ 20126 h 108078"/>
              <a:gd name="connsiteX232" fmla="*/ 1333526 w 1424013"/>
              <a:gd name="connsiteY232" fmla="*/ 19957 h 108078"/>
              <a:gd name="connsiteX233" fmla="*/ 1345026 w 1424013"/>
              <a:gd name="connsiteY233" fmla="*/ 22832 h 108078"/>
              <a:gd name="connsiteX234" fmla="*/ 1352807 w 1424013"/>
              <a:gd name="connsiteY234" fmla="*/ 30613 h 108078"/>
              <a:gd name="connsiteX235" fmla="*/ 1355682 w 1424013"/>
              <a:gd name="connsiteY235" fmla="*/ 42283 h 108078"/>
              <a:gd name="connsiteX236" fmla="*/ 1355682 w 1424013"/>
              <a:gd name="connsiteY236" fmla="*/ 86258 h 108078"/>
              <a:gd name="connsiteX237" fmla="*/ 1344351 w 1424013"/>
              <a:gd name="connsiteY237" fmla="*/ 86258 h 108078"/>
              <a:gd name="connsiteX238" fmla="*/ 1344351 w 1424013"/>
              <a:gd name="connsiteY238" fmla="*/ 44313 h 108078"/>
              <a:gd name="connsiteX239" fmla="*/ 1340629 w 1424013"/>
              <a:gd name="connsiteY239" fmla="*/ 32980 h 108078"/>
              <a:gd name="connsiteX240" fmla="*/ 1330481 w 1424013"/>
              <a:gd name="connsiteY240" fmla="*/ 28921 h 108078"/>
              <a:gd name="connsiteX241" fmla="*/ 1317458 w 1424013"/>
              <a:gd name="connsiteY241" fmla="*/ 35180 h 108078"/>
              <a:gd name="connsiteX242" fmla="*/ 1312554 w 1424013"/>
              <a:gd name="connsiteY242" fmla="*/ 52600 h 108078"/>
              <a:gd name="connsiteX243" fmla="*/ 1312554 w 1424013"/>
              <a:gd name="connsiteY243" fmla="*/ 86427 h 108078"/>
              <a:gd name="connsiteX244" fmla="*/ 1301221 w 1424013"/>
              <a:gd name="connsiteY244" fmla="*/ 86427 h 108078"/>
              <a:gd name="connsiteX245" fmla="*/ 1301221 w 1424013"/>
              <a:gd name="connsiteY245" fmla="*/ 21310 h 108078"/>
              <a:gd name="connsiteX246" fmla="*/ 1312214 w 1424013"/>
              <a:gd name="connsiteY246" fmla="*/ 21310 h 108078"/>
              <a:gd name="connsiteX247" fmla="*/ 1312214 w 1424013"/>
              <a:gd name="connsiteY247" fmla="*/ 36194 h 108078"/>
              <a:gd name="connsiteX248" fmla="*/ 1312554 w 1424013"/>
              <a:gd name="connsiteY248" fmla="*/ 36194 h 108078"/>
              <a:gd name="connsiteX249" fmla="*/ 1319825 w 1424013"/>
              <a:gd name="connsiteY249" fmla="*/ 24185 h 108078"/>
              <a:gd name="connsiteX250" fmla="*/ 1333526 w 1424013"/>
              <a:gd name="connsiteY250" fmla="*/ 19957 h 108078"/>
              <a:gd name="connsiteX251" fmla="*/ 1190605 w 1424013"/>
              <a:gd name="connsiteY251" fmla="*/ 19957 h 108078"/>
              <a:gd name="connsiteX252" fmla="*/ 1204813 w 1424013"/>
              <a:gd name="connsiteY252" fmla="*/ 24185 h 108078"/>
              <a:gd name="connsiteX253" fmla="*/ 1205152 w 1424013"/>
              <a:gd name="connsiteY253" fmla="*/ 24185 h 108078"/>
              <a:gd name="connsiteX254" fmla="*/ 1214961 w 1424013"/>
              <a:gd name="connsiteY254" fmla="*/ 36026 h 108078"/>
              <a:gd name="connsiteX255" fmla="*/ 1218512 w 1424013"/>
              <a:gd name="connsiteY255" fmla="*/ 53447 h 108078"/>
              <a:gd name="connsiteX256" fmla="*/ 1214792 w 1424013"/>
              <a:gd name="connsiteY256" fmla="*/ 71035 h 108078"/>
              <a:gd name="connsiteX257" fmla="*/ 1204644 w 1424013"/>
              <a:gd name="connsiteY257" fmla="*/ 83215 h 108078"/>
              <a:gd name="connsiteX258" fmla="*/ 1190436 w 1424013"/>
              <a:gd name="connsiteY258" fmla="*/ 87612 h 108078"/>
              <a:gd name="connsiteX259" fmla="*/ 1176737 w 1424013"/>
              <a:gd name="connsiteY259" fmla="*/ 83384 h 108078"/>
              <a:gd name="connsiteX260" fmla="*/ 1168448 w 1424013"/>
              <a:gd name="connsiteY260" fmla="*/ 71543 h 108078"/>
              <a:gd name="connsiteX261" fmla="*/ 1168110 w 1424013"/>
              <a:gd name="connsiteY261" fmla="*/ 71543 h 108078"/>
              <a:gd name="connsiteX262" fmla="*/ 1168110 w 1424013"/>
              <a:gd name="connsiteY262" fmla="*/ 106386 h 108078"/>
              <a:gd name="connsiteX263" fmla="*/ 1156778 w 1424013"/>
              <a:gd name="connsiteY263" fmla="*/ 106386 h 108078"/>
              <a:gd name="connsiteX264" fmla="*/ 1156778 w 1424013"/>
              <a:gd name="connsiteY264" fmla="*/ 21310 h 108078"/>
              <a:gd name="connsiteX265" fmla="*/ 1168110 w 1424013"/>
              <a:gd name="connsiteY265" fmla="*/ 21310 h 108078"/>
              <a:gd name="connsiteX266" fmla="*/ 1168110 w 1424013"/>
              <a:gd name="connsiteY266" fmla="*/ 36194 h 108078"/>
              <a:gd name="connsiteX267" fmla="*/ 1176398 w 1424013"/>
              <a:gd name="connsiteY267" fmla="*/ 24185 h 108078"/>
              <a:gd name="connsiteX268" fmla="*/ 1190605 w 1424013"/>
              <a:gd name="connsiteY268" fmla="*/ 19957 h 108078"/>
              <a:gd name="connsiteX269" fmla="*/ 1078299 w 1424013"/>
              <a:gd name="connsiteY269" fmla="*/ 19957 h 108078"/>
              <a:gd name="connsiteX270" fmla="*/ 1091490 w 1424013"/>
              <a:gd name="connsiteY270" fmla="*/ 24356 h 108078"/>
              <a:gd name="connsiteX271" fmla="*/ 1098764 w 1424013"/>
              <a:gd name="connsiteY271" fmla="*/ 36194 h 108078"/>
              <a:gd name="connsiteX272" fmla="*/ 1098932 w 1424013"/>
              <a:gd name="connsiteY272" fmla="*/ 36194 h 108078"/>
              <a:gd name="connsiteX273" fmla="*/ 1106545 w 1424013"/>
              <a:gd name="connsiteY273" fmla="*/ 24017 h 108078"/>
              <a:gd name="connsiteX274" fmla="*/ 1119398 w 1424013"/>
              <a:gd name="connsiteY274" fmla="*/ 19957 h 108078"/>
              <a:gd name="connsiteX275" fmla="*/ 1130222 w 1424013"/>
              <a:gd name="connsiteY275" fmla="*/ 22664 h 108078"/>
              <a:gd name="connsiteX276" fmla="*/ 1130393 w 1424013"/>
              <a:gd name="connsiteY276" fmla="*/ 22495 h 108078"/>
              <a:gd name="connsiteX277" fmla="*/ 1138003 w 1424013"/>
              <a:gd name="connsiteY277" fmla="*/ 30105 h 108078"/>
              <a:gd name="connsiteX278" fmla="*/ 1140710 w 1424013"/>
              <a:gd name="connsiteY278" fmla="*/ 41775 h 108078"/>
              <a:gd name="connsiteX279" fmla="*/ 1140710 w 1424013"/>
              <a:gd name="connsiteY279" fmla="*/ 86427 h 108078"/>
              <a:gd name="connsiteX280" fmla="*/ 1129377 w 1424013"/>
              <a:gd name="connsiteY280" fmla="*/ 86427 h 108078"/>
              <a:gd name="connsiteX281" fmla="*/ 1129377 w 1424013"/>
              <a:gd name="connsiteY281" fmla="*/ 42960 h 108078"/>
              <a:gd name="connsiteX282" fmla="*/ 1125657 w 1424013"/>
              <a:gd name="connsiteY282" fmla="*/ 32980 h 108078"/>
              <a:gd name="connsiteX283" fmla="*/ 1116015 w 1424013"/>
              <a:gd name="connsiteY283" fmla="*/ 29092 h 108078"/>
              <a:gd name="connsiteX284" fmla="*/ 1103839 w 1424013"/>
              <a:gd name="connsiteY284" fmla="*/ 35518 h 108078"/>
              <a:gd name="connsiteX285" fmla="*/ 1099272 w 1424013"/>
              <a:gd name="connsiteY285" fmla="*/ 53108 h 108078"/>
              <a:gd name="connsiteX286" fmla="*/ 1099272 w 1424013"/>
              <a:gd name="connsiteY286" fmla="*/ 86427 h 108078"/>
              <a:gd name="connsiteX287" fmla="*/ 1087939 w 1424013"/>
              <a:gd name="connsiteY287" fmla="*/ 86427 h 108078"/>
              <a:gd name="connsiteX288" fmla="*/ 1087939 w 1424013"/>
              <a:gd name="connsiteY288" fmla="*/ 42960 h 108078"/>
              <a:gd name="connsiteX289" fmla="*/ 1084219 w 1424013"/>
              <a:gd name="connsiteY289" fmla="*/ 32980 h 108078"/>
              <a:gd name="connsiteX290" fmla="*/ 1074746 w 1424013"/>
              <a:gd name="connsiteY290" fmla="*/ 29092 h 108078"/>
              <a:gd name="connsiteX291" fmla="*/ 1062568 w 1424013"/>
              <a:gd name="connsiteY291" fmla="*/ 35686 h 108078"/>
              <a:gd name="connsiteX292" fmla="*/ 1058002 w 1424013"/>
              <a:gd name="connsiteY292" fmla="*/ 53108 h 108078"/>
              <a:gd name="connsiteX293" fmla="*/ 1058002 w 1424013"/>
              <a:gd name="connsiteY293" fmla="*/ 86427 h 108078"/>
              <a:gd name="connsiteX294" fmla="*/ 1046670 w 1424013"/>
              <a:gd name="connsiteY294" fmla="*/ 86427 h 108078"/>
              <a:gd name="connsiteX295" fmla="*/ 1046670 w 1424013"/>
              <a:gd name="connsiteY295" fmla="*/ 21310 h 108078"/>
              <a:gd name="connsiteX296" fmla="*/ 1057663 w 1424013"/>
              <a:gd name="connsiteY296" fmla="*/ 21310 h 108078"/>
              <a:gd name="connsiteX297" fmla="*/ 1057663 w 1424013"/>
              <a:gd name="connsiteY297" fmla="*/ 36194 h 108078"/>
              <a:gd name="connsiteX298" fmla="*/ 1058002 w 1424013"/>
              <a:gd name="connsiteY298" fmla="*/ 36194 h 108078"/>
              <a:gd name="connsiteX299" fmla="*/ 1065105 w 1424013"/>
              <a:gd name="connsiteY299" fmla="*/ 24185 h 108078"/>
              <a:gd name="connsiteX300" fmla="*/ 1078299 w 1424013"/>
              <a:gd name="connsiteY300" fmla="*/ 19957 h 108078"/>
              <a:gd name="connsiteX301" fmla="*/ 314817 w 1424013"/>
              <a:gd name="connsiteY301" fmla="*/ 19957 h 108078"/>
              <a:gd name="connsiteX302" fmla="*/ 329025 w 1424013"/>
              <a:gd name="connsiteY302" fmla="*/ 24185 h 108078"/>
              <a:gd name="connsiteX303" fmla="*/ 329364 w 1424013"/>
              <a:gd name="connsiteY303" fmla="*/ 24185 h 108078"/>
              <a:gd name="connsiteX304" fmla="*/ 339173 w 1424013"/>
              <a:gd name="connsiteY304" fmla="*/ 36026 h 108078"/>
              <a:gd name="connsiteX305" fmla="*/ 342724 w 1424013"/>
              <a:gd name="connsiteY305" fmla="*/ 53447 h 108078"/>
              <a:gd name="connsiteX306" fmla="*/ 339004 w 1424013"/>
              <a:gd name="connsiteY306" fmla="*/ 71035 h 108078"/>
              <a:gd name="connsiteX307" fmla="*/ 328856 w 1424013"/>
              <a:gd name="connsiteY307" fmla="*/ 83215 h 108078"/>
              <a:gd name="connsiteX308" fmla="*/ 314649 w 1424013"/>
              <a:gd name="connsiteY308" fmla="*/ 87612 h 108078"/>
              <a:gd name="connsiteX309" fmla="*/ 300949 w 1424013"/>
              <a:gd name="connsiteY309" fmla="*/ 83384 h 108078"/>
              <a:gd name="connsiteX310" fmla="*/ 292660 w 1424013"/>
              <a:gd name="connsiteY310" fmla="*/ 71543 h 108078"/>
              <a:gd name="connsiteX311" fmla="*/ 292323 w 1424013"/>
              <a:gd name="connsiteY311" fmla="*/ 71543 h 108078"/>
              <a:gd name="connsiteX312" fmla="*/ 292323 w 1424013"/>
              <a:gd name="connsiteY312" fmla="*/ 106386 h 108078"/>
              <a:gd name="connsiteX313" fmla="*/ 280990 w 1424013"/>
              <a:gd name="connsiteY313" fmla="*/ 106386 h 108078"/>
              <a:gd name="connsiteX314" fmla="*/ 280990 w 1424013"/>
              <a:gd name="connsiteY314" fmla="*/ 21310 h 108078"/>
              <a:gd name="connsiteX315" fmla="*/ 292323 w 1424013"/>
              <a:gd name="connsiteY315" fmla="*/ 21310 h 108078"/>
              <a:gd name="connsiteX316" fmla="*/ 292323 w 1424013"/>
              <a:gd name="connsiteY316" fmla="*/ 36194 h 108078"/>
              <a:gd name="connsiteX317" fmla="*/ 300610 w 1424013"/>
              <a:gd name="connsiteY317" fmla="*/ 24185 h 108078"/>
              <a:gd name="connsiteX318" fmla="*/ 314817 w 1424013"/>
              <a:gd name="connsiteY318" fmla="*/ 19957 h 108078"/>
              <a:gd name="connsiteX319" fmla="*/ 821043 w 1424013"/>
              <a:gd name="connsiteY319" fmla="*/ 19789 h 108078"/>
              <a:gd name="connsiteX320" fmla="*/ 843200 w 1424013"/>
              <a:gd name="connsiteY320" fmla="*/ 29429 h 108078"/>
              <a:gd name="connsiteX321" fmla="*/ 850980 w 1424013"/>
              <a:gd name="connsiteY321" fmla="*/ 54631 h 108078"/>
              <a:gd name="connsiteX322" fmla="*/ 850980 w 1424013"/>
              <a:gd name="connsiteY322" fmla="*/ 56830 h 108078"/>
              <a:gd name="connsiteX323" fmla="*/ 850811 w 1424013"/>
              <a:gd name="connsiteY323" fmla="*/ 56830 h 108078"/>
              <a:gd name="connsiteX324" fmla="*/ 801255 w 1424013"/>
              <a:gd name="connsiteY324" fmla="*/ 56830 h 108078"/>
              <a:gd name="connsiteX325" fmla="*/ 807344 w 1424013"/>
              <a:gd name="connsiteY325" fmla="*/ 72898 h 108078"/>
              <a:gd name="connsiteX326" fmla="*/ 821212 w 1424013"/>
              <a:gd name="connsiteY326" fmla="*/ 78816 h 108078"/>
              <a:gd name="connsiteX327" fmla="*/ 832713 w 1424013"/>
              <a:gd name="connsiteY327" fmla="*/ 75434 h 108078"/>
              <a:gd name="connsiteX328" fmla="*/ 838296 w 1424013"/>
              <a:gd name="connsiteY328" fmla="*/ 66639 h 108078"/>
              <a:gd name="connsiteX329" fmla="*/ 849797 w 1424013"/>
              <a:gd name="connsiteY329" fmla="*/ 66639 h 108078"/>
              <a:gd name="connsiteX330" fmla="*/ 845230 w 1424013"/>
              <a:gd name="connsiteY330" fmla="*/ 77971 h 108078"/>
              <a:gd name="connsiteX331" fmla="*/ 834913 w 1424013"/>
              <a:gd name="connsiteY331" fmla="*/ 85245 h 108078"/>
              <a:gd name="connsiteX332" fmla="*/ 821382 w 1424013"/>
              <a:gd name="connsiteY332" fmla="*/ 87782 h 108078"/>
              <a:gd name="connsiteX333" fmla="*/ 804806 w 1424013"/>
              <a:gd name="connsiteY333" fmla="*/ 83552 h 108078"/>
              <a:gd name="connsiteX334" fmla="*/ 793644 w 1424013"/>
              <a:gd name="connsiteY334" fmla="*/ 71714 h 108078"/>
              <a:gd name="connsiteX335" fmla="*/ 789753 w 1424013"/>
              <a:gd name="connsiteY335" fmla="*/ 53784 h 108078"/>
              <a:gd name="connsiteX336" fmla="*/ 793474 w 1424013"/>
              <a:gd name="connsiteY336" fmla="*/ 36365 h 108078"/>
              <a:gd name="connsiteX337" fmla="*/ 804298 w 1424013"/>
              <a:gd name="connsiteY337" fmla="*/ 24187 h 108078"/>
              <a:gd name="connsiteX338" fmla="*/ 821043 w 1424013"/>
              <a:gd name="connsiteY338" fmla="*/ 19789 h 108078"/>
              <a:gd name="connsiteX339" fmla="*/ 447083 w 1424013"/>
              <a:gd name="connsiteY339" fmla="*/ 19789 h 108078"/>
              <a:gd name="connsiteX340" fmla="*/ 450634 w 1424013"/>
              <a:gd name="connsiteY340" fmla="*/ 19957 h 108078"/>
              <a:gd name="connsiteX341" fmla="*/ 450634 w 1424013"/>
              <a:gd name="connsiteY341" fmla="*/ 20128 h 108078"/>
              <a:gd name="connsiteX342" fmla="*/ 450634 w 1424013"/>
              <a:gd name="connsiteY342" fmla="*/ 30952 h 108078"/>
              <a:gd name="connsiteX343" fmla="*/ 444884 w 1424013"/>
              <a:gd name="connsiteY343" fmla="*/ 30105 h 108078"/>
              <a:gd name="connsiteX344" fmla="*/ 432538 w 1424013"/>
              <a:gd name="connsiteY344" fmla="*/ 36194 h 108078"/>
              <a:gd name="connsiteX345" fmla="*/ 428479 w 1424013"/>
              <a:gd name="connsiteY345" fmla="*/ 53784 h 108078"/>
              <a:gd name="connsiteX346" fmla="*/ 428479 w 1424013"/>
              <a:gd name="connsiteY346" fmla="*/ 86258 h 108078"/>
              <a:gd name="connsiteX347" fmla="*/ 417146 w 1424013"/>
              <a:gd name="connsiteY347" fmla="*/ 86258 h 108078"/>
              <a:gd name="connsiteX348" fmla="*/ 417146 w 1424013"/>
              <a:gd name="connsiteY348" fmla="*/ 21310 h 108078"/>
              <a:gd name="connsiteX349" fmla="*/ 428140 w 1424013"/>
              <a:gd name="connsiteY349" fmla="*/ 21310 h 108078"/>
              <a:gd name="connsiteX350" fmla="*/ 428140 w 1424013"/>
              <a:gd name="connsiteY350" fmla="*/ 36871 h 108078"/>
              <a:gd name="connsiteX351" fmla="*/ 428479 w 1424013"/>
              <a:gd name="connsiteY351" fmla="*/ 36871 h 108078"/>
              <a:gd name="connsiteX352" fmla="*/ 434397 w 1424013"/>
              <a:gd name="connsiteY352" fmla="*/ 24356 h 108078"/>
              <a:gd name="connsiteX353" fmla="*/ 447083 w 1424013"/>
              <a:gd name="connsiteY353" fmla="*/ 19789 h 108078"/>
              <a:gd name="connsiteX354" fmla="*/ 39652 w 1424013"/>
              <a:gd name="connsiteY354" fmla="*/ 14416 h 108078"/>
              <a:gd name="connsiteX355" fmla="*/ 79304 w 1424013"/>
              <a:gd name="connsiteY355" fmla="*/ 53875 h 108078"/>
              <a:gd name="connsiteX356" fmla="*/ 39652 w 1424013"/>
              <a:gd name="connsiteY356" fmla="*/ 93335 h 108078"/>
              <a:gd name="connsiteX357" fmla="*/ 39652 w 1424013"/>
              <a:gd name="connsiteY357" fmla="*/ 93142 h 108078"/>
              <a:gd name="connsiteX358" fmla="*/ 0 w 1424013"/>
              <a:gd name="connsiteY358" fmla="*/ 53683 h 108078"/>
              <a:gd name="connsiteX359" fmla="*/ 39652 w 1424013"/>
              <a:gd name="connsiteY359" fmla="*/ 14416 h 108078"/>
              <a:gd name="connsiteX360" fmla="*/ 543490 w 1424013"/>
              <a:gd name="connsiteY360" fmla="*/ 14376 h 108078"/>
              <a:gd name="connsiteX361" fmla="*/ 547719 w 1424013"/>
              <a:gd name="connsiteY361" fmla="*/ 14884 h 108078"/>
              <a:gd name="connsiteX362" fmla="*/ 547719 w 1424013"/>
              <a:gd name="connsiteY362" fmla="*/ 25201 h 108078"/>
              <a:gd name="connsiteX363" fmla="*/ 543152 w 1424013"/>
              <a:gd name="connsiteY363" fmla="*/ 24524 h 108078"/>
              <a:gd name="connsiteX364" fmla="*/ 535879 w 1424013"/>
              <a:gd name="connsiteY364" fmla="*/ 27231 h 108078"/>
              <a:gd name="connsiteX365" fmla="*/ 541122 w 1424013"/>
              <a:gd name="connsiteY365" fmla="*/ 40761 h 108078"/>
              <a:gd name="connsiteX366" fmla="*/ 537908 w 1424013"/>
              <a:gd name="connsiteY366" fmla="*/ 51586 h 108078"/>
              <a:gd name="connsiteX367" fmla="*/ 528945 w 1424013"/>
              <a:gd name="connsiteY367" fmla="*/ 59197 h 108078"/>
              <a:gd name="connsiteX368" fmla="*/ 515245 w 1424013"/>
              <a:gd name="connsiteY368" fmla="*/ 61903 h 108078"/>
              <a:gd name="connsiteX369" fmla="*/ 499853 w 1424013"/>
              <a:gd name="connsiteY369" fmla="*/ 58520 h 108078"/>
              <a:gd name="connsiteX370" fmla="*/ 495794 w 1424013"/>
              <a:gd name="connsiteY370" fmla="*/ 64103 h 108078"/>
              <a:gd name="connsiteX371" fmla="*/ 498161 w 1424013"/>
              <a:gd name="connsiteY371" fmla="*/ 68331 h 108078"/>
              <a:gd name="connsiteX372" fmla="*/ 505774 w 1424013"/>
              <a:gd name="connsiteY372" fmla="*/ 69684 h 108078"/>
              <a:gd name="connsiteX373" fmla="*/ 524209 w 1424013"/>
              <a:gd name="connsiteY373" fmla="*/ 69684 h 108078"/>
              <a:gd name="connsiteX374" fmla="*/ 541630 w 1424013"/>
              <a:gd name="connsiteY374" fmla="*/ 73743 h 108078"/>
              <a:gd name="connsiteX375" fmla="*/ 548733 w 1424013"/>
              <a:gd name="connsiteY375" fmla="*/ 88119 h 108078"/>
              <a:gd name="connsiteX376" fmla="*/ 515922 w 1424013"/>
              <a:gd name="connsiteY376" fmla="*/ 108078 h 108078"/>
              <a:gd name="connsiteX377" fmla="*/ 492072 w 1424013"/>
              <a:gd name="connsiteY377" fmla="*/ 104356 h 108078"/>
              <a:gd name="connsiteX378" fmla="*/ 492580 w 1424013"/>
              <a:gd name="connsiteY378" fmla="*/ 104188 h 108078"/>
              <a:gd name="connsiteX379" fmla="*/ 484969 w 1424013"/>
              <a:gd name="connsiteY379" fmla="*/ 92686 h 108078"/>
              <a:gd name="connsiteX380" fmla="*/ 498332 w 1424013"/>
              <a:gd name="connsiteY380" fmla="*/ 79156 h 108078"/>
              <a:gd name="connsiteX381" fmla="*/ 498332 w 1424013"/>
              <a:gd name="connsiteY381" fmla="*/ 78648 h 108078"/>
              <a:gd name="connsiteX382" fmla="*/ 488689 w 1424013"/>
              <a:gd name="connsiteY382" fmla="*/ 75096 h 108078"/>
              <a:gd name="connsiteX383" fmla="*/ 485307 w 1424013"/>
              <a:gd name="connsiteY383" fmla="*/ 67486 h 108078"/>
              <a:gd name="connsiteX384" fmla="*/ 488689 w 1424013"/>
              <a:gd name="connsiteY384" fmla="*/ 60044 h 108078"/>
              <a:gd name="connsiteX385" fmla="*/ 497147 w 1424013"/>
              <a:gd name="connsiteY385" fmla="*/ 56322 h 108078"/>
              <a:gd name="connsiteX386" fmla="*/ 491735 w 1424013"/>
              <a:gd name="connsiteY386" fmla="*/ 49388 h 108078"/>
              <a:gd name="connsiteX387" fmla="*/ 489874 w 1424013"/>
              <a:gd name="connsiteY387" fmla="*/ 40761 h 108078"/>
              <a:gd name="connsiteX388" fmla="*/ 492919 w 1424013"/>
              <a:gd name="connsiteY388" fmla="*/ 29937 h 108078"/>
              <a:gd name="connsiteX389" fmla="*/ 501714 w 1424013"/>
              <a:gd name="connsiteY389" fmla="*/ 22495 h 108078"/>
              <a:gd name="connsiteX390" fmla="*/ 515582 w 1424013"/>
              <a:gd name="connsiteY390" fmla="*/ 19789 h 108078"/>
              <a:gd name="connsiteX391" fmla="*/ 533004 w 1424013"/>
              <a:gd name="connsiteY391" fmla="*/ 24524 h 108078"/>
              <a:gd name="connsiteX392" fmla="*/ 543490 w 1424013"/>
              <a:gd name="connsiteY392" fmla="*/ 14376 h 108078"/>
              <a:gd name="connsiteX393" fmla="*/ 866540 w 1424013"/>
              <a:gd name="connsiteY393" fmla="*/ 5919 h 108078"/>
              <a:gd name="connsiteX394" fmla="*/ 877873 w 1424013"/>
              <a:gd name="connsiteY394" fmla="*/ 5919 h 108078"/>
              <a:gd name="connsiteX395" fmla="*/ 877873 w 1424013"/>
              <a:gd name="connsiteY395" fmla="*/ 21310 h 108078"/>
              <a:gd name="connsiteX396" fmla="*/ 892249 w 1424013"/>
              <a:gd name="connsiteY396" fmla="*/ 21310 h 108078"/>
              <a:gd name="connsiteX397" fmla="*/ 892249 w 1424013"/>
              <a:gd name="connsiteY397" fmla="*/ 30274 h 108078"/>
              <a:gd name="connsiteX398" fmla="*/ 878042 w 1424013"/>
              <a:gd name="connsiteY398" fmla="*/ 30274 h 108078"/>
              <a:gd name="connsiteX399" fmla="*/ 878042 w 1424013"/>
              <a:gd name="connsiteY399" fmla="*/ 68329 h 108078"/>
              <a:gd name="connsiteX400" fmla="*/ 880071 w 1424013"/>
              <a:gd name="connsiteY400" fmla="*/ 76110 h 108078"/>
              <a:gd name="connsiteX401" fmla="*/ 885991 w 1424013"/>
              <a:gd name="connsiteY401" fmla="*/ 78477 h 108078"/>
              <a:gd name="connsiteX402" fmla="*/ 892418 w 1424013"/>
              <a:gd name="connsiteY402" fmla="*/ 77124 h 108078"/>
              <a:gd name="connsiteX403" fmla="*/ 892418 w 1424013"/>
              <a:gd name="connsiteY403" fmla="*/ 86427 h 108078"/>
              <a:gd name="connsiteX404" fmla="*/ 884299 w 1424013"/>
              <a:gd name="connsiteY404" fmla="*/ 87780 h 108078"/>
              <a:gd name="connsiteX405" fmla="*/ 871276 w 1424013"/>
              <a:gd name="connsiteY405" fmla="*/ 83213 h 108078"/>
              <a:gd name="connsiteX406" fmla="*/ 866540 w 1424013"/>
              <a:gd name="connsiteY406" fmla="*/ 69682 h 108078"/>
              <a:gd name="connsiteX407" fmla="*/ 866540 w 1424013"/>
              <a:gd name="connsiteY407" fmla="*/ 30274 h 108078"/>
              <a:gd name="connsiteX408" fmla="*/ 857237 w 1424013"/>
              <a:gd name="connsiteY408" fmla="*/ 30274 h 108078"/>
              <a:gd name="connsiteX409" fmla="*/ 857237 w 1424013"/>
              <a:gd name="connsiteY409" fmla="*/ 21310 h 108078"/>
              <a:gd name="connsiteX410" fmla="*/ 866540 w 1424013"/>
              <a:gd name="connsiteY410" fmla="*/ 21310 h 108078"/>
              <a:gd name="connsiteX411" fmla="*/ 632795 w 1424013"/>
              <a:gd name="connsiteY411" fmla="*/ 5919 h 108078"/>
              <a:gd name="connsiteX412" fmla="*/ 644128 w 1424013"/>
              <a:gd name="connsiteY412" fmla="*/ 5919 h 108078"/>
              <a:gd name="connsiteX413" fmla="*/ 644128 w 1424013"/>
              <a:gd name="connsiteY413" fmla="*/ 21310 h 108078"/>
              <a:gd name="connsiteX414" fmla="*/ 658504 w 1424013"/>
              <a:gd name="connsiteY414" fmla="*/ 21310 h 108078"/>
              <a:gd name="connsiteX415" fmla="*/ 658504 w 1424013"/>
              <a:gd name="connsiteY415" fmla="*/ 30274 h 108078"/>
              <a:gd name="connsiteX416" fmla="*/ 644296 w 1424013"/>
              <a:gd name="connsiteY416" fmla="*/ 30274 h 108078"/>
              <a:gd name="connsiteX417" fmla="*/ 644296 w 1424013"/>
              <a:gd name="connsiteY417" fmla="*/ 68329 h 108078"/>
              <a:gd name="connsiteX418" fmla="*/ 646326 w 1424013"/>
              <a:gd name="connsiteY418" fmla="*/ 76110 h 108078"/>
              <a:gd name="connsiteX419" fmla="*/ 652246 w 1424013"/>
              <a:gd name="connsiteY419" fmla="*/ 78477 h 108078"/>
              <a:gd name="connsiteX420" fmla="*/ 658673 w 1424013"/>
              <a:gd name="connsiteY420" fmla="*/ 77124 h 108078"/>
              <a:gd name="connsiteX421" fmla="*/ 658673 w 1424013"/>
              <a:gd name="connsiteY421" fmla="*/ 86427 h 108078"/>
              <a:gd name="connsiteX422" fmla="*/ 650554 w 1424013"/>
              <a:gd name="connsiteY422" fmla="*/ 87780 h 108078"/>
              <a:gd name="connsiteX423" fmla="*/ 637531 w 1424013"/>
              <a:gd name="connsiteY423" fmla="*/ 83213 h 108078"/>
              <a:gd name="connsiteX424" fmla="*/ 632795 w 1424013"/>
              <a:gd name="connsiteY424" fmla="*/ 69682 h 108078"/>
              <a:gd name="connsiteX425" fmla="*/ 632795 w 1424013"/>
              <a:gd name="connsiteY425" fmla="*/ 30274 h 108078"/>
              <a:gd name="connsiteX426" fmla="*/ 623492 w 1424013"/>
              <a:gd name="connsiteY426" fmla="*/ 30274 h 108078"/>
              <a:gd name="connsiteX427" fmla="*/ 623492 w 1424013"/>
              <a:gd name="connsiteY427" fmla="*/ 21310 h 108078"/>
              <a:gd name="connsiteX428" fmla="*/ 632795 w 1424013"/>
              <a:gd name="connsiteY428" fmla="*/ 21310 h 108078"/>
              <a:gd name="connsiteX429" fmla="*/ 706368 w 1424013"/>
              <a:gd name="connsiteY429" fmla="*/ 3552 h 108078"/>
              <a:gd name="connsiteX430" fmla="*/ 721252 w 1424013"/>
              <a:gd name="connsiteY430" fmla="*/ 3552 h 108078"/>
              <a:gd name="connsiteX431" fmla="*/ 757617 w 1424013"/>
              <a:gd name="connsiteY431" fmla="*/ 60212 h 108078"/>
              <a:gd name="connsiteX432" fmla="*/ 764720 w 1424013"/>
              <a:gd name="connsiteY432" fmla="*/ 73235 h 108078"/>
              <a:gd name="connsiteX433" fmla="*/ 765227 w 1424013"/>
              <a:gd name="connsiteY433" fmla="*/ 73235 h 108078"/>
              <a:gd name="connsiteX434" fmla="*/ 764720 w 1424013"/>
              <a:gd name="connsiteY434" fmla="*/ 58183 h 108078"/>
              <a:gd name="connsiteX435" fmla="*/ 764720 w 1424013"/>
              <a:gd name="connsiteY435" fmla="*/ 3552 h 108078"/>
              <a:gd name="connsiteX436" fmla="*/ 776221 w 1424013"/>
              <a:gd name="connsiteY436" fmla="*/ 3552 h 108078"/>
              <a:gd name="connsiteX437" fmla="*/ 776221 w 1424013"/>
              <a:gd name="connsiteY437" fmla="*/ 86429 h 108078"/>
              <a:gd name="connsiteX438" fmla="*/ 761337 w 1424013"/>
              <a:gd name="connsiteY438" fmla="*/ 86429 h 108078"/>
              <a:gd name="connsiteX439" fmla="*/ 724803 w 1424013"/>
              <a:gd name="connsiteY439" fmla="*/ 30105 h 108078"/>
              <a:gd name="connsiteX440" fmla="*/ 717869 w 1424013"/>
              <a:gd name="connsiteY440" fmla="*/ 16914 h 108078"/>
              <a:gd name="connsiteX441" fmla="*/ 717361 w 1424013"/>
              <a:gd name="connsiteY441" fmla="*/ 16914 h 108078"/>
              <a:gd name="connsiteX442" fmla="*/ 717869 w 1424013"/>
              <a:gd name="connsiteY442" fmla="*/ 31798 h 108078"/>
              <a:gd name="connsiteX443" fmla="*/ 717869 w 1424013"/>
              <a:gd name="connsiteY443" fmla="*/ 86429 h 108078"/>
              <a:gd name="connsiteX444" fmla="*/ 706368 w 1424013"/>
              <a:gd name="connsiteY444" fmla="*/ 86429 h 108078"/>
              <a:gd name="connsiteX445" fmla="*/ 159383 w 1424013"/>
              <a:gd name="connsiteY445" fmla="*/ 2028 h 108078"/>
              <a:gd name="connsiteX446" fmla="*/ 177143 w 1424013"/>
              <a:gd name="connsiteY446" fmla="*/ 5750 h 108078"/>
              <a:gd name="connsiteX447" fmla="*/ 189659 w 1424013"/>
              <a:gd name="connsiteY447" fmla="*/ 16575 h 108078"/>
              <a:gd name="connsiteX448" fmla="*/ 194734 w 1424013"/>
              <a:gd name="connsiteY448" fmla="*/ 32980 h 108078"/>
              <a:gd name="connsiteX449" fmla="*/ 182556 w 1424013"/>
              <a:gd name="connsiteY449" fmla="*/ 32980 h 108078"/>
              <a:gd name="connsiteX450" fmla="*/ 175282 w 1424013"/>
              <a:gd name="connsiteY450" fmla="*/ 17589 h 108078"/>
              <a:gd name="connsiteX451" fmla="*/ 159214 w 1424013"/>
              <a:gd name="connsiteY451" fmla="*/ 11839 h 108078"/>
              <a:gd name="connsiteX452" fmla="*/ 145346 w 1424013"/>
              <a:gd name="connsiteY452" fmla="*/ 16067 h 108078"/>
              <a:gd name="connsiteX453" fmla="*/ 136043 w 1424013"/>
              <a:gd name="connsiteY453" fmla="*/ 27737 h 108078"/>
              <a:gd name="connsiteX454" fmla="*/ 132660 w 1424013"/>
              <a:gd name="connsiteY454" fmla="*/ 44650 h 108078"/>
              <a:gd name="connsiteX455" fmla="*/ 136043 w 1424013"/>
              <a:gd name="connsiteY455" fmla="*/ 61903 h 108078"/>
              <a:gd name="connsiteX456" fmla="*/ 145346 w 1424013"/>
              <a:gd name="connsiteY456" fmla="*/ 73742 h 108078"/>
              <a:gd name="connsiteX457" fmla="*/ 159214 w 1424013"/>
              <a:gd name="connsiteY457" fmla="*/ 77969 h 108078"/>
              <a:gd name="connsiteX458" fmla="*/ 170547 w 1424013"/>
              <a:gd name="connsiteY458" fmla="*/ 75263 h 108078"/>
              <a:gd name="connsiteX459" fmla="*/ 178834 w 1424013"/>
              <a:gd name="connsiteY459" fmla="*/ 67821 h 108078"/>
              <a:gd name="connsiteX460" fmla="*/ 182556 w 1424013"/>
              <a:gd name="connsiteY460" fmla="*/ 56828 h 108078"/>
              <a:gd name="connsiteX461" fmla="*/ 194734 w 1424013"/>
              <a:gd name="connsiteY461" fmla="*/ 56828 h 108078"/>
              <a:gd name="connsiteX462" fmla="*/ 189659 w 1424013"/>
              <a:gd name="connsiteY462" fmla="*/ 73065 h 108078"/>
              <a:gd name="connsiteX463" fmla="*/ 177143 w 1424013"/>
              <a:gd name="connsiteY463" fmla="*/ 84058 h 108078"/>
              <a:gd name="connsiteX464" fmla="*/ 159383 w 1424013"/>
              <a:gd name="connsiteY464" fmla="*/ 87949 h 108078"/>
              <a:gd name="connsiteX465" fmla="*/ 139257 w 1424013"/>
              <a:gd name="connsiteY465" fmla="*/ 82368 h 108078"/>
              <a:gd name="connsiteX466" fmla="*/ 125556 w 1424013"/>
              <a:gd name="connsiteY466" fmla="*/ 66976 h 108078"/>
              <a:gd name="connsiteX467" fmla="*/ 120651 w 1424013"/>
              <a:gd name="connsiteY467" fmla="*/ 44650 h 108078"/>
              <a:gd name="connsiteX468" fmla="*/ 125556 w 1424013"/>
              <a:gd name="connsiteY468" fmla="*/ 22493 h 108078"/>
              <a:gd name="connsiteX469" fmla="*/ 139257 w 1424013"/>
              <a:gd name="connsiteY469" fmla="*/ 7440 h 108078"/>
              <a:gd name="connsiteX470" fmla="*/ 159383 w 1424013"/>
              <a:gd name="connsiteY470" fmla="*/ 2028 h 108078"/>
              <a:gd name="connsiteX471" fmla="*/ 560742 w 1424013"/>
              <a:gd name="connsiteY471" fmla="*/ 0 h 108078"/>
              <a:gd name="connsiteX472" fmla="*/ 572075 w 1424013"/>
              <a:gd name="connsiteY472" fmla="*/ 0 h 108078"/>
              <a:gd name="connsiteX473" fmla="*/ 572075 w 1424013"/>
              <a:gd name="connsiteY473" fmla="*/ 26217 h 108078"/>
              <a:gd name="connsiteX474" fmla="*/ 571904 w 1424013"/>
              <a:gd name="connsiteY474" fmla="*/ 36365 h 108078"/>
              <a:gd name="connsiteX475" fmla="*/ 572412 w 1424013"/>
              <a:gd name="connsiteY475" fmla="*/ 36365 h 108078"/>
              <a:gd name="connsiteX476" fmla="*/ 579686 w 1424013"/>
              <a:gd name="connsiteY476" fmla="*/ 24524 h 108078"/>
              <a:gd name="connsiteX477" fmla="*/ 593048 w 1424013"/>
              <a:gd name="connsiteY477" fmla="*/ 20128 h 108078"/>
              <a:gd name="connsiteX478" fmla="*/ 604380 w 1424013"/>
              <a:gd name="connsiteY478" fmla="*/ 23003 h 108078"/>
              <a:gd name="connsiteX479" fmla="*/ 604380 w 1424013"/>
              <a:gd name="connsiteY479" fmla="*/ 22665 h 108078"/>
              <a:gd name="connsiteX480" fmla="*/ 612328 w 1424013"/>
              <a:gd name="connsiteY480" fmla="*/ 30613 h 108078"/>
              <a:gd name="connsiteX481" fmla="*/ 615203 w 1424013"/>
              <a:gd name="connsiteY481" fmla="*/ 42285 h 108078"/>
              <a:gd name="connsiteX482" fmla="*/ 615203 w 1424013"/>
              <a:gd name="connsiteY482" fmla="*/ 86260 h 108078"/>
              <a:gd name="connsiteX483" fmla="*/ 603872 w 1424013"/>
              <a:gd name="connsiteY483" fmla="*/ 86260 h 108078"/>
              <a:gd name="connsiteX484" fmla="*/ 603872 w 1424013"/>
              <a:gd name="connsiteY484" fmla="*/ 44483 h 108078"/>
              <a:gd name="connsiteX485" fmla="*/ 600151 w 1424013"/>
              <a:gd name="connsiteY485" fmla="*/ 32982 h 108078"/>
              <a:gd name="connsiteX486" fmla="*/ 590002 w 1424013"/>
              <a:gd name="connsiteY486" fmla="*/ 28923 h 108078"/>
              <a:gd name="connsiteX487" fmla="*/ 576979 w 1424013"/>
              <a:gd name="connsiteY487" fmla="*/ 35180 h 108078"/>
              <a:gd name="connsiteX488" fmla="*/ 572075 w 1424013"/>
              <a:gd name="connsiteY488" fmla="*/ 52602 h 108078"/>
              <a:gd name="connsiteX489" fmla="*/ 572075 w 1424013"/>
              <a:gd name="connsiteY489" fmla="*/ 86429 h 108078"/>
              <a:gd name="connsiteX490" fmla="*/ 560742 w 1424013"/>
              <a:gd name="connsiteY490" fmla="*/ 86429 h 108078"/>
              <a:gd name="connsiteX491" fmla="*/ 460614 w 1424013"/>
              <a:gd name="connsiteY491" fmla="*/ 0 h 108078"/>
              <a:gd name="connsiteX492" fmla="*/ 472960 w 1424013"/>
              <a:gd name="connsiteY492" fmla="*/ 0 h 108078"/>
              <a:gd name="connsiteX493" fmla="*/ 472960 w 1424013"/>
              <a:gd name="connsiteY493" fmla="*/ 12009 h 108078"/>
              <a:gd name="connsiteX494" fmla="*/ 460614 w 1424013"/>
              <a:gd name="connsiteY494" fmla="*/ 12009 h 1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1424013" h="108078">
                <a:moveTo>
                  <a:pt x="513045" y="78816"/>
                </a:moveTo>
                <a:cubicBezTo>
                  <a:pt x="507295" y="78816"/>
                  <a:pt x="503236" y="79663"/>
                  <a:pt x="500530" y="81523"/>
                </a:cubicBezTo>
                <a:cubicBezTo>
                  <a:pt x="497824" y="83384"/>
                  <a:pt x="496639" y="85752"/>
                  <a:pt x="496639" y="88965"/>
                </a:cubicBezTo>
                <a:cubicBezTo>
                  <a:pt x="496639" y="92686"/>
                  <a:pt x="498332" y="95393"/>
                  <a:pt x="501714" y="96914"/>
                </a:cubicBezTo>
                <a:cubicBezTo>
                  <a:pt x="505097" y="98436"/>
                  <a:pt x="510001" y="99113"/>
                  <a:pt x="516428" y="99113"/>
                </a:cubicBezTo>
                <a:cubicBezTo>
                  <a:pt x="524040" y="99113"/>
                  <a:pt x="529453" y="98268"/>
                  <a:pt x="532665" y="96407"/>
                </a:cubicBezTo>
                <a:lnTo>
                  <a:pt x="532665" y="96577"/>
                </a:lnTo>
                <a:cubicBezTo>
                  <a:pt x="535879" y="94716"/>
                  <a:pt x="537571" y="92179"/>
                  <a:pt x="537571" y="88796"/>
                </a:cubicBezTo>
                <a:cubicBezTo>
                  <a:pt x="537571" y="85413"/>
                  <a:pt x="536218" y="83046"/>
                  <a:pt x="533512" y="81354"/>
                </a:cubicBezTo>
                <a:cubicBezTo>
                  <a:pt x="530806" y="79663"/>
                  <a:pt x="527254" y="78816"/>
                  <a:pt x="522687" y="78816"/>
                </a:cubicBezTo>
                <a:close/>
                <a:moveTo>
                  <a:pt x="1292087" y="77463"/>
                </a:moveTo>
                <a:lnTo>
                  <a:pt x="1292256" y="77803"/>
                </a:lnTo>
                <a:lnTo>
                  <a:pt x="1292087" y="77845"/>
                </a:lnTo>
                <a:close/>
                <a:moveTo>
                  <a:pt x="1270777" y="53955"/>
                </a:moveTo>
                <a:cubicBezTo>
                  <a:pt x="1267731" y="56153"/>
                  <a:pt x="1263164" y="58014"/>
                  <a:pt x="1257075" y="59199"/>
                </a:cubicBezTo>
                <a:lnTo>
                  <a:pt x="1254708" y="59705"/>
                </a:lnTo>
                <a:cubicBezTo>
                  <a:pt x="1251155" y="60381"/>
                  <a:pt x="1248451" y="61058"/>
                  <a:pt x="1246419" y="61734"/>
                </a:cubicBezTo>
                <a:cubicBezTo>
                  <a:pt x="1244391" y="62411"/>
                  <a:pt x="1242868" y="63258"/>
                  <a:pt x="1241515" y="64609"/>
                </a:cubicBezTo>
                <a:cubicBezTo>
                  <a:pt x="1240162" y="65964"/>
                  <a:pt x="1239485" y="67654"/>
                  <a:pt x="1239485" y="70021"/>
                </a:cubicBezTo>
                <a:cubicBezTo>
                  <a:pt x="1239485" y="73067"/>
                  <a:pt x="1240670" y="75265"/>
                  <a:pt x="1242868" y="76789"/>
                </a:cubicBezTo>
                <a:cubicBezTo>
                  <a:pt x="1245068" y="78310"/>
                  <a:pt x="1247943" y="78987"/>
                  <a:pt x="1251494" y="78987"/>
                </a:cubicBezTo>
                <a:cubicBezTo>
                  <a:pt x="1257583" y="78987"/>
                  <a:pt x="1262319" y="76957"/>
                  <a:pt x="1265702" y="73067"/>
                </a:cubicBezTo>
                <a:lnTo>
                  <a:pt x="1265702" y="72898"/>
                </a:lnTo>
                <a:cubicBezTo>
                  <a:pt x="1269084" y="68839"/>
                  <a:pt x="1270777" y="63595"/>
                  <a:pt x="1270777" y="56998"/>
                </a:cubicBezTo>
                <a:close/>
                <a:moveTo>
                  <a:pt x="32722" y="38862"/>
                </a:moveTo>
                <a:lnTo>
                  <a:pt x="32722" y="51373"/>
                </a:lnTo>
                <a:lnTo>
                  <a:pt x="40229" y="51373"/>
                </a:lnTo>
                <a:cubicBezTo>
                  <a:pt x="46004" y="51373"/>
                  <a:pt x="49084" y="49063"/>
                  <a:pt x="49084" y="44829"/>
                </a:cubicBezTo>
                <a:cubicBezTo>
                  <a:pt x="49084" y="40594"/>
                  <a:pt x="46004" y="38862"/>
                  <a:pt x="40229" y="38862"/>
                </a:cubicBezTo>
                <a:close/>
                <a:moveTo>
                  <a:pt x="25023" y="32702"/>
                </a:moveTo>
                <a:lnTo>
                  <a:pt x="44079" y="32702"/>
                </a:lnTo>
                <a:cubicBezTo>
                  <a:pt x="51778" y="32702"/>
                  <a:pt x="56976" y="37322"/>
                  <a:pt x="56976" y="43866"/>
                </a:cubicBezTo>
                <a:cubicBezTo>
                  <a:pt x="56976" y="50026"/>
                  <a:pt x="52356" y="53875"/>
                  <a:pt x="45426" y="54645"/>
                </a:cubicBezTo>
                <a:lnTo>
                  <a:pt x="45426" y="55030"/>
                </a:lnTo>
                <a:cubicBezTo>
                  <a:pt x="51971" y="55608"/>
                  <a:pt x="55051" y="58688"/>
                  <a:pt x="55821" y="64847"/>
                </a:cubicBezTo>
                <a:cubicBezTo>
                  <a:pt x="56206" y="67157"/>
                  <a:pt x="57168" y="72162"/>
                  <a:pt x="58130" y="73509"/>
                </a:cubicBezTo>
                <a:lnTo>
                  <a:pt x="49469" y="73509"/>
                </a:lnTo>
                <a:cubicBezTo>
                  <a:pt x="48891" y="72162"/>
                  <a:pt x="48506" y="69274"/>
                  <a:pt x="48121" y="66002"/>
                </a:cubicBezTo>
                <a:cubicBezTo>
                  <a:pt x="47544" y="59842"/>
                  <a:pt x="46581" y="57918"/>
                  <a:pt x="39459" y="57918"/>
                </a:cubicBezTo>
                <a:lnTo>
                  <a:pt x="32722" y="57918"/>
                </a:lnTo>
                <a:lnTo>
                  <a:pt x="32722" y="73509"/>
                </a:lnTo>
                <a:lnTo>
                  <a:pt x="25023" y="73509"/>
                </a:lnTo>
                <a:close/>
                <a:moveTo>
                  <a:pt x="821043" y="28923"/>
                </a:moveTo>
                <a:cubicBezTo>
                  <a:pt x="816139" y="28923"/>
                  <a:pt x="811572" y="30613"/>
                  <a:pt x="808189" y="33996"/>
                </a:cubicBezTo>
                <a:lnTo>
                  <a:pt x="808020" y="33996"/>
                </a:lnTo>
                <a:cubicBezTo>
                  <a:pt x="804469" y="37379"/>
                  <a:pt x="802439" y="42115"/>
                  <a:pt x="801423" y="48035"/>
                </a:cubicBezTo>
                <a:lnTo>
                  <a:pt x="838802" y="48035"/>
                </a:lnTo>
                <a:cubicBezTo>
                  <a:pt x="838465" y="41946"/>
                  <a:pt x="836604" y="37210"/>
                  <a:pt x="833390" y="33827"/>
                </a:cubicBezTo>
                <a:cubicBezTo>
                  <a:pt x="830177" y="30445"/>
                  <a:pt x="825948" y="28923"/>
                  <a:pt x="821043" y="28923"/>
                </a:cubicBezTo>
                <a:close/>
                <a:moveTo>
                  <a:pt x="1187730" y="28921"/>
                </a:moveTo>
                <a:cubicBezTo>
                  <a:pt x="1183840" y="28921"/>
                  <a:pt x="1180457" y="30105"/>
                  <a:pt x="1177413" y="32304"/>
                </a:cubicBezTo>
                <a:cubicBezTo>
                  <a:pt x="1174368" y="34504"/>
                  <a:pt x="1172170" y="37547"/>
                  <a:pt x="1170478" y="41438"/>
                </a:cubicBezTo>
                <a:cubicBezTo>
                  <a:pt x="1168787" y="45158"/>
                  <a:pt x="1167940" y="49388"/>
                  <a:pt x="1167940" y="53953"/>
                </a:cubicBezTo>
                <a:cubicBezTo>
                  <a:pt x="1167940" y="58520"/>
                  <a:pt x="1168787" y="62748"/>
                  <a:pt x="1170478" y="66470"/>
                </a:cubicBezTo>
                <a:cubicBezTo>
                  <a:pt x="1172170" y="70190"/>
                  <a:pt x="1174368" y="73235"/>
                  <a:pt x="1177413" y="75602"/>
                </a:cubicBezTo>
                <a:cubicBezTo>
                  <a:pt x="1180457" y="77971"/>
                  <a:pt x="1183671" y="78985"/>
                  <a:pt x="1187562" y="78985"/>
                </a:cubicBezTo>
                <a:cubicBezTo>
                  <a:pt x="1191450" y="78985"/>
                  <a:pt x="1194496" y="77971"/>
                  <a:pt x="1197371" y="75773"/>
                </a:cubicBezTo>
                <a:lnTo>
                  <a:pt x="1197539" y="75602"/>
                </a:lnTo>
                <a:cubicBezTo>
                  <a:pt x="1200416" y="73404"/>
                  <a:pt x="1202614" y="70529"/>
                  <a:pt x="1204305" y="66639"/>
                </a:cubicBezTo>
                <a:cubicBezTo>
                  <a:pt x="1205997" y="62748"/>
                  <a:pt x="1206674" y="58520"/>
                  <a:pt x="1206674" y="53616"/>
                </a:cubicBezTo>
                <a:cubicBezTo>
                  <a:pt x="1206674" y="48711"/>
                  <a:pt x="1205828" y="44482"/>
                  <a:pt x="1204305" y="40593"/>
                </a:cubicBezTo>
                <a:cubicBezTo>
                  <a:pt x="1202614" y="36871"/>
                  <a:pt x="1200416" y="33996"/>
                  <a:pt x="1197539" y="31966"/>
                </a:cubicBezTo>
                <a:cubicBezTo>
                  <a:pt x="1194664" y="29937"/>
                  <a:pt x="1191450" y="28921"/>
                  <a:pt x="1187730" y="28921"/>
                </a:cubicBezTo>
                <a:close/>
                <a:moveTo>
                  <a:pt x="1002694" y="28921"/>
                </a:moveTo>
                <a:cubicBezTo>
                  <a:pt x="996774" y="28921"/>
                  <a:pt x="991870" y="31119"/>
                  <a:pt x="988318" y="35686"/>
                </a:cubicBezTo>
                <a:cubicBezTo>
                  <a:pt x="984765" y="40254"/>
                  <a:pt x="982906" y="46174"/>
                  <a:pt x="982906" y="53616"/>
                </a:cubicBezTo>
                <a:cubicBezTo>
                  <a:pt x="982906" y="58520"/>
                  <a:pt x="983751" y="62917"/>
                  <a:pt x="985444" y="66807"/>
                </a:cubicBezTo>
                <a:cubicBezTo>
                  <a:pt x="987134" y="70529"/>
                  <a:pt x="989501" y="73573"/>
                  <a:pt x="992378" y="75771"/>
                </a:cubicBezTo>
                <a:cubicBezTo>
                  <a:pt x="995421" y="77971"/>
                  <a:pt x="998804" y="78985"/>
                  <a:pt x="1002863" y="78985"/>
                </a:cubicBezTo>
                <a:cubicBezTo>
                  <a:pt x="1006922" y="78985"/>
                  <a:pt x="1010305" y="77971"/>
                  <a:pt x="1013350" y="75771"/>
                </a:cubicBezTo>
                <a:lnTo>
                  <a:pt x="1013011" y="75771"/>
                </a:lnTo>
                <a:cubicBezTo>
                  <a:pt x="1016057" y="73573"/>
                  <a:pt x="1018255" y="70698"/>
                  <a:pt x="1019946" y="66807"/>
                </a:cubicBezTo>
                <a:cubicBezTo>
                  <a:pt x="1021638" y="63087"/>
                  <a:pt x="1022483" y="58689"/>
                  <a:pt x="1022483" y="53616"/>
                </a:cubicBezTo>
                <a:cubicBezTo>
                  <a:pt x="1022483" y="46174"/>
                  <a:pt x="1020622" y="40254"/>
                  <a:pt x="1017071" y="35686"/>
                </a:cubicBezTo>
                <a:cubicBezTo>
                  <a:pt x="1013519" y="31119"/>
                  <a:pt x="1008615" y="28921"/>
                  <a:pt x="1002694" y="28921"/>
                </a:cubicBezTo>
                <a:close/>
                <a:moveTo>
                  <a:pt x="311943" y="28921"/>
                </a:moveTo>
                <a:cubicBezTo>
                  <a:pt x="308052" y="28921"/>
                  <a:pt x="304669" y="30105"/>
                  <a:pt x="301626" y="32304"/>
                </a:cubicBezTo>
                <a:cubicBezTo>
                  <a:pt x="298580" y="34504"/>
                  <a:pt x="296382" y="37547"/>
                  <a:pt x="294690" y="41438"/>
                </a:cubicBezTo>
                <a:cubicBezTo>
                  <a:pt x="292999" y="45158"/>
                  <a:pt x="292154" y="49388"/>
                  <a:pt x="292154" y="53953"/>
                </a:cubicBezTo>
                <a:cubicBezTo>
                  <a:pt x="292154" y="58520"/>
                  <a:pt x="292999" y="62748"/>
                  <a:pt x="294690" y="66470"/>
                </a:cubicBezTo>
                <a:cubicBezTo>
                  <a:pt x="296382" y="70190"/>
                  <a:pt x="298580" y="73235"/>
                  <a:pt x="301626" y="75602"/>
                </a:cubicBezTo>
                <a:cubicBezTo>
                  <a:pt x="304669" y="77971"/>
                  <a:pt x="307883" y="78985"/>
                  <a:pt x="311774" y="78985"/>
                </a:cubicBezTo>
                <a:cubicBezTo>
                  <a:pt x="315663" y="78985"/>
                  <a:pt x="318708" y="77971"/>
                  <a:pt x="321583" y="75773"/>
                </a:cubicBezTo>
                <a:lnTo>
                  <a:pt x="321752" y="75602"/>
                </a:lnTo>
                <a:cubicBezTo>
                  <a:pt x="324628" y="73404"/>
                  <a:pt x="326827" y="70529"/>
                  <a:pt x="328517" y="66639"/>
                </a:cubicBezTo>
                <a:cubicBezTo>
                  <a:pt x="330209" y="62748"/>
                  <a:pt x="330886" y="58520"/>
                  <a:pt x="330886" y="53616"/>
                </a:cubicBezTo>
                <a:cubicBezTo>
                  <a:pt x="330886" y="48711"/>
                  <a:pt x="330041" y="44482"/>
                  <a:pt x="328517" y="40593"/>
                </a:cubicBezTo>
                <a:cubicBezTo>
                  <a:pt x="326827" y="36871"/>
                  <a:pt x="324628" y="33996"/>
                  <a:pt x="321752" y="31966"/>
                </a:cubicBezTo>
                <a:cubicBezTo>
                  <a:pt x="318877" y="29937"/>
                  <a:pt x="315663" y="28921"/>
                  <a:pt x="311943" y="28921"/>
                </a:cubicBezTo>
                <a:close/>
                <a:moveTo>
                  <a:pt x="236846" y="28921"/>
                </a:moveTo>
                <a:cubicBezTo>
                  <a:pt x="230926" y="28921"/>
                  <a:pt x="226021" y="31119"/>
                  <a:pt x="222470" y="35686"/>
                </a:cubicBezTo>
                <a:cubicBezTo>
                  <a:pt x="218919" y="40254"/>
                  <a:pt x="217058" y="46174"/>
                  <a:pt x="217058" y="53616"/>
                </a:cubicBezTo>
                <a:cubicBezTo>
                  <a:pt x="217058" y="58520"/>
                  <a:pt x="217903" y="62917"/>
                  <a:pt x="219595" y="66807"/>
                </a:cubicBezTo>
                <a:cubicBezTo>
                  <a:pt x="221286" y="70529"/>
                  <a:pt x="223654" y="73573"/>
                  <a:pt x="226529" y="75771"/>
                </a:cubicBezTo>
                <a:cubicBezTo>
                  <a:pt x="229573" y="77971"/>
                  <a:pt x="232956" y="78985"/>
                  <a:pt x="237015" y="78985"/>
                </a:cubicBezTo>
                <a:cubicBezTo>
                  <a:pt x="241074" y="78985"/>
                  <a:pt x="244457" y="77971"/>
                  <a:pt x="247502" y="75771"/>
                </a:cubicBezTo>
                <a:lnTo>
                  <a:pt x="247163" y="75771"/>
                </a:lnTo>
                <a:cubicBezTo>
                  <a:pt x="250208" y="73573"/>
                  <a:pt x="252407" y="70698"/>
                  <a:pt x="254099" y="66807"/>
                </a:cubicBezTo>
                <a:cubicBezTo>
                  <a:pt x="255789" y="63087"/>
                  <a:pt x="256635" y="58689"/>
                  <a:pt x="256635" y="53616"/>
                </a:cubicBezTo>
                <a:cubicBezTo>
                  <a:pt x="256635" y="46174"/>
                  <a:pt x="254776" y="40254"/>
                  <a:pt x="251222" y="35686"/>
                </a:cubicBezTo>
                <a:cubicBezTo>
                  <a:pt x="247671" y="31119"/>
                  <a:pt x="242766" y="28921"/>
                  <a:pt x="236846" y="28921"/>
                </a:cubicBezTo>
                <a:close/>
                <a:moveTo>
                  <a:pt x="515751" y="28752"/>
                </a:moveTo>
                <a:cubicBezTo>
                  <a:pt x="511355" y="28752"/>
                  <a:pt x="507803" y="29768"/>
                  <a:pt x="505097" y="31966"/>
                </a:cubicBezTo>
                <a:cubicBezTo>
                  <a:pt x="502391" y="34165"/>
                  <a:pt x="501038" y="37210"/>
                  <a:pt x="501038" y="41101"/>
                </a:cubicBezTo>
                <a:cubicBezTo>
                  <a:pt x="501038" y="44989"/>
                  <a:pt x="502391" y="48203"/>
                  <a:pt x="505097" y="50233"/>
                </a:cubicBezTo>
                <a:cubicBezTo>
                  <a:pt x="507803" y="52263"/>
                  <a:pt x="511355" y="53447"/>
                  <a:pt x="515751" y="53447"/>
                </a:cubicBezTo>
                <a:cubicBezTo>
                  <a:pt x="520150" y="53447"/>
                  <a:pt x="523701" y="52431"/>
                  <a:pt x="526407" y="50233"/>
                </a:cubicBezTo>
                <a:cubicBezTo>
                  <a:pt x="529113" y="48035"/>
                  <a:pt x="530466" y="44989"/>
                  <a:pt x="530466" y="41101"/>
                </a:cubicBezTo>
                <a:cubicBezTo>
                  <a:pt x="530466" y="37210"/>
                  <a:pt x="529113" y="34165"/>
                  <a:pt x="526407" y="31966"/>
                </a:cubicBezTo>
                <a:cubicBezTo>
                  <a:pt x="523701" y="29768"/>
                  <a:pt x="520150" y="28752"/>
                  <a:pt x="515751" y="28752"/>
                </a:cubicBezTo>
                <a:close/>
                <a:moveTo>
                  <a:pt x="1344857" y="22664"/>
                </a:moveTo>
                <a:lnTo>
                  <a:pt x="1345028" y="22832"/>
                </a:lnTo>
                <a:lnTo>
                  <a:pt x="1345026" y="22832"/>
                </a:lnTo>
                <a:close/>
                <a:moveTo>
                  <a:pt x="39652" y="22115"/>
                </a:moveTo>
                <a:cubicBezTo>
                  <a:pt x="21751" y="22115"/>
                  <a:pt x="8854" y="34819"/>
                  <a:pt x="8854" y="53490"/>
                </a:cubicBezTo>
                <a:cubicBezTo>
                  <a:pt x="8854" y="72162"/>
                  <a:pt x="21943" y="85443"/>
                  <a:pt x="39844" y="85443"/>
                </a:cubicBezTo>
                <a:lnTo>
                  <a:pt x="39652" y="85635"/>
                </a:lnTo>
                <a:cubicBezTo>
                  <a:pt x="57361" y="85635"/>
                  <a:pt x="70642" y="72162"/>
                  <a:pt x="70642" y="53683"/>
                </a:cubicBezTo>
                <a:cubicBezTo>
                  <a:pt x="70642" y="35204"/>
                  <a:pt x="57553" y="22115"/>
                  <a:pt x="39652" y="22115"/>
                </a:cubicBezTo>
                <a:close/>
                <a:moveTo>
                  <a:pt x="461122" y="21312"/>
                </a:moveTo>
                <a:lnTo>
                  <a:pt x="472452" y="21312"/>
                </a:lnTo>
                <a:lnTo>
                  <a:pt x="472452" y="86429"/>
                </a:lnTo>
                <a:lnTo>
                  <a:pt x="461122" y="86429"/>
                </a:lnTo>
                <a:close/>
                <a:moveTo>
                  <a:pt x="1362110" y="21310"/>
                </a:moveTo>
                <a:lnTo>
                  <a:pt x="1374625" y="21310"/>
                </a:lnTo>
                <a:lnTo>
                  <a:pt x="1390186" y="64440"/>
                </a:lnTo>
                <a:cubicBezTo>
                  <a:pt x="1391878" y="68668"/>
                  <a:pt x="1392892" y="72390"/>
                  <a:pt x="1393570" y="75602"/>
                </a:cubicBezTo>
                <a:lnTo>
                  <a:pt x="1393908" y="75602"/>
                </a:lnTo>
                <a:cubicBezTo>
                  <a:pt x="1394584" y="72559"/>
                  <a:pt x="1395769" y="68837"/>
                  <a:pt x="1397290" y="64440"/>
                </a:cubicBezTo>
                <a:lnTo>
                  <a:pt x="1412512" y="21310"/>
                </a:lnTo>
                <a:lnTo>
                  <a:pt x="1424013" y="21310"/>
                </a:lnTo>
                <a:lnTo>
                  <a:pt x="1400504" y="84060"/>
                </a:lnTo>
                <a:cubicBezTo>
                  <a:pt x="1398136" y="90318"/>
                  <a:pt x="1394753" y="95899"/>
                  <a:pt x="1390356" y="100805"/>
                </a:cubicBezTo>
                <a:cubicBezTo>
                  <a:pt x="1385958" y="105709"/>
                  <a:pt x="1380377" y="108076"/>
                  <a:pt x="1373611" y="108076"/>
                </a:cubicBezTo>
                <a:cubicBezTo>
                  <a:pt x="1370568" y="108076"/>
                  <a:pt x="1367860" y="107570"/>
                  <a:pt x="1365662" y="106386"/>
                </a:cubicBezTo>
                <a:lnTo>
                  <a:pt x="1365662" y="97083"/>
                </a:lnTo>
                <a:cubicBezTo>
                  <a:pt x="1368030" y="98436"/>
                  <a:pt x="1370568" y="98944"/>
                  <a:pt x="1373443" y="98944"/>
                </a:cubicBezTo>
                <a:cubicBezTo>
                  <a:pt x="1376994" y="98944"/>
                  <a:pt x="1380038" y="97928"/>
                  <a:pt x="1382575" y="95730"/>
                </a:cubicBezTo>
                <a:cubicBezTo>
                  <a:pt x="1385113" y="93532"/>
                  <a:pt x="1386974" y="90826"/>
                  <a:pt x="1388327" y="87443"/>
                </a:cubicBezTo>
                <a:close/>
                <a:moveTo>
                  <a:pt x="345939" y="21310"/>
                </a:moveTo>
                <a:lnTo>
                  <a:pt x="358455" y="21310"/>
                </a:lnTo>
                <a:lnTo>
                  <a:pt x="374014" y="64440"/>
                </a:lnTo>
                <a:cubicBezTo>
                  <a:pt x="375706" y="68668"/>
                  <a:pt x="376722" y="72390"/>
                  <a:pt x="377399" y="75602"/>
                </a:cubicBezTo>
                <a:lnTo>
                  <a:pt x="377736" y="75602"/>
                </a:lnTo>
                <a:cubicBezTo>
                  <a:pt x="378413" y="72559"/>
                  <a:pt x="379597" y="68837"/>
                  <a:pt x="381119" y="64440"/>
                </a:cubicBezTo>
                <a:lnTo>
                  <a:pt x="396340" y="21310"/>
                </a:lnTo>
                <a:lnTo>
                  <a:pt x="407843" y="21310"/>
                </a:lnTo>
                <a:lnTo>
                  <a:pt x="384333" y="84060"/>
                </a:lnTo>
                <a:cubicBezTo>
                  <a:pt x="381964" y="90318"/>
                  <a:pt x="378581" y="95899"/>
                  <a:pt x="374185" y="100805"/>
                </a:cubicBezTo>
                <a:cubicBezTo>
                  <a:pt x="369786" y="105709"/>
                  <a:pt x="364205" y="108076"/>
                  <a:pt x="357440" y="108076"/>
                </a:cubicBezTo>
                <a:cubicBezTo>
                  <a:pt x="354396" y="108076"/>
                  <a:pt x="351690" y="107570"/>
                  <a:pt x="349490" y="106386"/>
                </a:cubicBezTo>
                <a:lnTo>
                  <a:pt x="349490" y="97083"/>
                </a:lnTo>
                <a:cubicBezTo>
                  <a:pt x="351859" y="98436"/>
                  <a:pt x="354396" y="98944"/>
                  <a:pt x="357271" y="98944"/>
                </a:cubicBezTo>
                <a:cubicBezTo>
                  <a:pt x="360822" y="98944"/>
                  <a:pt x="363868" y="97928"/>
                  <a:pt x="366404" y="95730"/>
                </a:cubicBezTo>
                <a:cubicBezTo>
                  <a:pt x="368941" y="93532"/>
                  <a:pt x="370802" y="90826"/>
                  <a:pt x="372155" y="87443"/>
                </a:cubicBezTo>
                <a:close/>
                <a:moveTo>
                  <a:pt x="1256569" y="20297"/>
                </a:moveTo>
                <a:cubicBezTo>
                  <a:pt x="1265025" y="20297"/>
                  <a:pt x="1271114" y="22157"/>
                  <a:pt x="1275511" y="26046"/>
                </a:cubicBezTo>
                <a:cubicBezTo>
                  <a:pt x="1279909" y="29937"/>
                  <a:pt x="1282107" y="35349"/>
                  <a:pt x="1282107" y="42454"/>
                </a:cubicBezTo>
                <a:lnTo>
                  <a:pt x="1282107" y="72053"/>
                </a:lnTo>
                <a:cubicBezTo>
                  <a:pt x="1282107" y="76789"/>
                  <a:pt x="1283968" y="78987"/>
                  <a:pt x="1287520" y="78987"/>
                </a:cubicBezTo>
                <a:lnTo>
                  <a:pt x="1292087" y="77845"/>
                </a:lnTo>
                <a:lnTo>
                  <a:pt x="1292087" y="85921"/>
                </a:lnTo>
                <a:cubicBezTo>
                  <a:pt x="1289549" y="86766"/>
                  <a:pt x="1286843" y="87274"/>
                  <a:pt x="1284308" y="87274"/>
                </a:cubicBezTo>
                <a:cubicBezTo>
                  <a:pt x="1279740" y="87274"/>
                  <a:pt x="1276526" y="86090"/>
                  <a:pt x="1274328" y="83723"/>
                </a:cubicBezTo>
                <a:cubicBezTo>
                  <a:pt x="1272130" y="81354"/>
                  <a:pt x="1271114" y="78140"/>
                  <a:pt x="1271114" y="74082"/>
                </a:cubicBezTo>
                <a:lnTo>
                  <a:pt x="1271114" y="71882"/>
                </a:lnTo>
                <a:lnTo>
                  <a:pt x="1270606" y="71882"/>
                </a:lnTo>
                <a:cubicBezTo>
                  <a:pt x="1269253" y="76789"/>
                  <a:pt x="1266547" y="80848"/>
                  <a:pt x="1262488" y="83723"/>
                </a:cubicBezTo>
                <a:cubicBezTo>
                  <a:pt x="1258428" y="86598"/>
                  <a:pt x="1253692" y="88119"/>
                  <a:pt x="1247943" y="88119"/>
                </a:cubicBezTo>
                <a:cubicBezTo>
                  <a:pt x="1242191" y="88119"/>
                  <a:pt x="1237118" y="86598"/>
                  <a:pt x="1233396" y="83723"/>
                </a:cubicBezTo>
                <a:cubicBezTo>
                  <a:pt x="1229676" y="80848"/>
                  <a:pt x="1227815" y="76449"/>
                  <a:pt x="1227815" y="70698"/>
                </a:cubicBezTo>
                <a:cubicBezTo>
                  <a:pt x="1227815" y="65964"/>
                  <a:pt x="1229000" y="62411"/>
                  <a:pt x="1231537" y="59875"/>
                </a:cubicBezTo>
                <a:cubicBezTo>
                  <a:pt x="1234073" y="57338"/>
                  <a:pt x="1236949" y="55477"/>
                  <a:pt x="1240330" y="54631"/>
                </a:cubicBezTo>
                <a:cubicBezTo>
                  <a:pt x="1243715" y="53616"/>
                  <a:pt x="1248451" y="52602"/>
                  <a:pt x="1254369" y="51417"/>
                </a:cubicBezTo>
                <a:cubicBezTo>
                  <a:pt x="1260120" y="50404"/>
                  <a:pt x="1264180" y="49050"/>
                  <a:pt x="1266717" y="47527"/>
                </a:cubicBezTo>
                <a:cubicBezTo>
                  <a:pt x="1269253" y="46005"/>
                  <a:pt x="1270606" y="43299"/>
                  <a:pt x="1270606" y="39748"/>
                </a:cubicBezTo>
                <a:cubicBezTo>
                  <a:pt x="1270606" y="36534"/>
                  <a:pt x="1269422" y="33996"/>
                  <a:pt x="1267223" y="31966"/>
                </a:cubicBezTo>
                <a:cubicBezTo>
                  <a:pt x="1264856" y="29937"/>
                  <a:pt x="1261305" y="29092"/>
                  <a:pt x="1256399" y="29092"/>
                </a:cubicBezTo>
                <a:cubicBezTo>
                  <a:pt x="1245913" y="29092"/>
                  <a:pt x="1240838" y="33827"/>
                  <a:pt x="1240838" y="43299"/>
                </a:cubicBezTo>
                <a:lnTo>
                  <a:pt x="1229506" y="43299"/>
                </a:lnTo>
                <a:cubicBezTo>
                  <a:pt x="1229506" y="36026"/>
                  <a:pt x="1232043" y="30445"/>
                  <a:pt x="1236779" y="26385"/>
                </a:cubicBezTo>
                <a:cubicBezTo>
                  <a:pt x="1241515" y="22326"/>
                  <a:pt x="1248112" y="20297"/>
                  <a:pt x="1256569" y="20297"/>
                </a:cubicBezTo>
                <a:close/>
                <a:moveTo>
                  <a:pt x="1002694" y="20126"/>
                </a:moveTo>
                <a:cubicBezTo>
                  <a:pt x="1009121" y="20126"/>
                  <a:pt x="1014533" y="21479"/>
                  <a:pt x="1019439" y="24354"/>
                </a:cubicBezTo>
                <a:cubicBezTo>
                  <a:pt x="1024344" y="27229"/>
                  <a:pt x="1027895" y="31119"/>
                  <a:pt x="1030602" y="36194"/>
                </a:cubicBezTo>
                <a:cubicBezTo>
                  <a:pt x="1033139" y="41268"/>
                  <a:pt x="1034492" y="47188"/>
                  <a:pt x="1034492" y="53784"/>
                </a:cubicBezTo>
                <a:cubicBezTo>
                  <a:pt x="1034492" y="60379"/>
                  <a:pt x="1033139" y="66470"/>
                  <a:pt x="1030602" y="71543"/>
                </a:cubicBezTo>
                <a:cubicBezTo>
                  <a:pt x="1028066" y="76787"/>
                  <a:pt x="1024344" y="80677"/>
                  <a:pt x="1019439" y="83552"/>
                </a:cubicBezTo>
                <a:cubicBezTo>
                  <a:pt x="1014704" y="86427"/>
                  <a:pt x="1009121" y="87949"/>
                  <a:pt x="1002694" y="87949"/>
                </a:cubicBezTo>
                <a:cubicBezTo>
                  <a:pt x="996268" y="87949"/>
                  <a:pt x="990856" y="86596"/>
                  <a:pt x="985950" y="83552"/>
                </a:cubicBezTo>
                <a:cubicBezTo>
                  <a:pt x="981214" y="80677"/>
                  <a:pt x="977494" y="76618"/>
                  <a:pt x="974788" y="71543"/>
                </a:cubicBezTo>
                <a:cubicBezTo>
                  <a:pt x="972250" y="66300"/>
                  <a:pt x="970897" y="60379"/>
                  <a:pt x="970897" y="53784"/>
                </a:cubicBezTo>
                <a:cubicBezTo>
                  <a:pt x="970897" y="47188"/>
                  <a:pt x="972250" y="41268"/>
                  <a:pt x="974788" y="36194"/>
                </a:cubicBezTo>
                <a:cubicBezTo>
                  <a:pt x="977325" y="31119"/>
                  <a:pt x="981045" y="27060"/>
                  <a:pt x="985950" y="24354"/>
                </a:cubicBezTo>
                <a:cubicBezTo>
                  <a:pt x="990856" y="21648"/>
                  <a:pt x="996268" y="20126"/>
                  <a:pt x="1002694" y="20126"/>
                </a:cubicBezTo>
                <a:close/>
                <a:moveTo>
                  <a:pt x="932334" y="20126"/>
                </a:moveTo>
                <a:cubicBezTo>
                  <a:pt x="937746" y="20126"/>
                  <a:pt x="942652" y="21140"/>
                  <a:pt x="946880" y="23340"/>
                </a:cubicBezTo>
                <a:cubicBezTo>
                  <a:pt x="951108" y="25538"/>
                  <a:pt x="954491" y="28413"/>
                  <a:pt x="957197" y="32472"/>
                </a:cubicBezTo>
                <a:cubicBezTo>
                  <a:pt x="959735" y="36363"/>
                  <a:pt x="961257" y="40930"/>
                  <a:pt x="961596" y="46003"/>
                </a:cubicBezTo>
                <a:lnTo>
                  <a:pt x="949755" y="46003"/>
                </a:lnTo>
                <a:cubicBezTo>
                  <a:pt x="949079" y="41099"/>
                  <a:pt x="947218" y="37040"/>
                  <a:pt x="944512" y="33826"/>
                </a:cubicBezTo>
                <a:cubicBezTo>
                  <a:pt x="941637" y="30782"/>
                  <a:pt x="937746" y="29090"/>
                  <a:pt x="932504" y="29090"/>
                </a:cubicBezTo>
                <a:cubicBezTo>
                  <a:pt x="926245" y="29090"/>
                  <a:pt x="921340" y="31459"/>
                  <a:pt x="917620" y="36026"/>
                </a:cubicBezTo>
                <a:cubicBezTo>
                  <a:pt x="914067" y="40591"/>
                  <a:pt x="912208" y="46680"/>
                  <a:pt x="912208" y="54122"/>
                </a:cubicBezTo>
                <a:cubicBezTo>
                  <a:pt x="912208" y="61564"/>
                  <a:pt x="914067" y="67653"/>
                  <a:pt x="917620" y="72220"/>
                </a:cubicBezTo>
                <a:cubicBezTo>
                  <a:pt x="921172" y="76787"/>
                  <a:pt x="926076" y="79154"/>
                  <a:pt x="932165" y="79154"/>
                </a:cubicBezTo>
                <a:cubicBezTo>
                  <a:pt x="937070" y="79154"/>
                  <a:pt x="941129" y="77632"/>
                  <a:pt x="944343" y="74418"/>
                </a:cubicBezTo>
                <a:cubicBezTo>
                  <a:pt x="947557" y="71375"/>
                  <a:pt x="949418" y="66976"/>
                  <a:pt x="949924" y="61564"/>
                </a:cubicBezTo>
                <a:lnTo>
                  <a:pt x="961764" y="61564"/>
                </a:lnTo>
                <a:cubicBezTo>
                  <a:pt x="961425" y="66976"/>
                  <a:pt x="959904" y="71543"/>
                  <a:pt x="957197" y="75602"/>
                </a:cubicBezTo>
                <a:cubicBezTo>
                  <a:pt x="954491" y="79662"/>
                  <a:pt x="951108" y="82707"/>
                  <a:pt x="946712" y="84905"/>
                </a:cubicBezTo>
                <a:cubicBezTo>
                  <a:pt x="942313" y="87104"/>
                  <a:pt x="937409" y="88119"/>
                  <a:pt x="931996" y="88119"/>
                </a:cubicBezTo>
                <a:cubicBezTo>
                  <a:pt x="925739" y="88119"/>
                  <a:pt x="920327" y="86766"/>
                  <a:pt x="915420" y="83721"/>
                </a:cubicBezTo>
                <a:lnTo>
                  <a:pt x="915591" y="83552"/>
                </a:lnTo>
                <a:cubicBezTo>
                  <a:pt x="910855" y="80677"/>
                  <a:pt x="907133" y="76618"/>
                  <a:pt x="904427" y="71543"/>
                </a:cubicBezTo>
                <a:cubicBezTo>
                  <a:pt x="901721" y="66470"/>
                  <a:pt x="900368" y="60550"/>
                  <a:pt x="900368" y="53953"/>
                </a:cubicBezTo>
                <a:cubicBezTo>
                  <a:pt x="900368" y="47356"/>
                  <a:pt x="901721" y="41438"/>
                  <a:pt x="904258" y="36363"/>
                </a:cubicBezTo>
                <a:cubicBezTo>
                  <a:pt x="906964" y="31288"/>
                  <a:pt x="910684" y="27229"/>
                  <a:pt x="915591" y="24354"/>
                </a:cubicBezTo>
                <a:cubicBezTo>
                  <a:pt x="920495" y="21479"/>
                  <a:pt x="926076" y="20126"/>
                  <a:pt x="932334" y="20126"/>
                </a:cubicBezTo>
                <a:close/>
                <a:moveTo>
                  <a:pt x="236846" y="20126"/>
                </a:moveTo>
                <a:cubicBezTo>
                  <a:pt x="243274" y="20126"/>
                  <a:pt x="248687" y="21479"/>
                  <a:pt x="253591" y="24354"/>
                </a:cubicBezTo>
                <a:cubicBezTo>
                  <a:pt x="258496" y="27229"/>
                  <a:pt x="262047" y="31119"/>
                  <a:pt x="264753" y="36194"/>
                </a:cubicBezTo>
                <a:cubicBezTo>
                  <a:pt x="267291" y="41268"/>
                  <a:pt x="268644" y="47188"/>
                  <a:pt x="268644" y="53784"/>
                </a:cubicBezTo>
                <a:cubicBezTo>
                  <a:pt x="268644" y="60379"/>
                  <a:pt x="267291" y="66470"/>
                  <a:pt x="264753" y="71543"/>
                </a:cubicBezTo>
                <a:cubicBezTo>
                  <a:pt x="262217" y="76787"/>
                  <a:pt x="258496" y="80677"/>
                  <a:pt x="253591" y="83552"/>
                </a:cubicBezTo>
                <a:cubicBezTo>
                  <a:pt x="248855" y="86427"/>
                  <a:pt x="243274" y="87949"/>
                  <a:pt x="236846" y="87949"/>
                </a:cubicBezTo>
                <a:cubicBezTo>
                  <a:pt x="230420" y="87949"/>
                  <a:pt x="225008" y="86596"/>
                  <a:pt x="220101" y="83552"/>
                </a:cubicBezTo>
                <a:cubicBezTo>
                  <a:pt x="215365" y="80677"/>
                  <a:pt x="211645" y="76618"/>
                  <a:pt x="208939" y="71543"/>
                </a:cubicBezTo>
                <a:cubicBezTo>
                  <a:pt x="206402" y="66300"/>
                  <a:pt x="205049" y="60379"/>
                  <a:pt x="205049" y="53784"/>
                </a:cubicBezTo>
                <a:cubicBezTo>
                  <a:pt x="205049" y="47188"/>
                  <a:pt x="206402" y="41268"/>
                  <a:pt x="208939" y="36194"/>
                </a:cubicBezTo>
                <a:cubicBezTo>
                  <a:pt x="211477" y="31119"/>
                  <a:pt x="215197" y="27060"/>
                  <a:pt x="220101" y="24354"/>
                </a:cubicBezTo>
                <a:cubicBezTo>
                  <a:pt x="225008" y="21648"/>
                  <a:pt x="230420" y="20126"/>
                  <a:pt x="236846" y="20126"/>
                </a:cubicBezTo>
                <a:close/>
                <a:moveTo>
                  <a:pt x="1333526" y="19957"/>
                </a:moveTo>
                <a:lnTo>
                  <a:pt x="1345026" y="22832"/>
                </a:lnTo>
                <a:lnTo>
                  <a:pt x="1352807" y="30613"/>
                </a:lnTo>
                <a:cubicBezTo>
                  <a:pt x="1354668" y="33996"/>
                  <a:pt x="1355682" y="37887"/>
                  <a:pt x="1355682" y="42283"/>
                </a:cubicBezTo>
                <a:lnTo>
                  <a:pt x="1355682" y="86258"/>
                </a:lnTo>
                <a:lnTo>
                  <a:pt x="1344351" y="86258"/>
                </a:lnTo>
                <a:lnTo>
                  <a:pt x="1344351" y="44313"/>
                </a:lnTo>
                <a:cubicBezTo>
                  <a:pt x="1344351" y="39408"/>
                  <a:pt x="1343167" y="35686"/>
                  <a:pt x="1340629" y="32980"/>
                </a:cubicBezTo>
                <a:cubicBezTo>
                  <a:pt x="1338094" y="30274"/>
                  <a:pt x="1334709" y="28921"/>
                  <a:pt x="1330481" y="28921"/>
                </a:cubicBezTo>
                <a:cubicBezTo>
                  <a:pt x="1325069" y="28921"/>
                  <a:pt x="1320841" y="30951"/>
                  <a:pt x="1317458" y="35180"/>
                </a:cubicBezTo>
                <a:cubicBezTo>
                  <a:pt x="1314075" y="39408"/>
                  <a:pt x="1312554" y="45158"/>
                  <a:pt x="1312554" y="52600"/>
                </a:cubicBezTo>
                <a:lnTo>
                  <a:pt x="1312554" y="86427"/>
                </a:lnTo>
                <a:lnTo>
                  <a:pt x="1301221" y="86427"/>
                </a:lnTo>
                <a:lnTo>
                  <a:pt x="1301221" y="21310"/>
                </a:lnTo>
                <a:lnTo>
                  <a:pt x="1312214" y="21310"/>
                </a:lnTo>
                <a:lnTo>
                  <a:pt x="1312214" y="36194"/>
                </a:lnTo>
                <a:lnTo>
                  <a:pt x="1312554" y="36194"/>
                </a:lnTo>
                <a:cubicBezTo>
                  <a:pt x="1313568" y="31121"/>
                  <a:pt x="1315936" y="27062"/>
                  <a:pt x="1319825" y="24185"/>
                </a:cubicBezTo>
                <a:cubicBezTo>
                  <a:pt x="1323716" y="21310"/>
                  <a:pt x="1328283" y="19957"/>
                  <a:pt x="1333526" y="19957"/>
                </a:cubicBezTo>
                <a:close/>
                <a:moveTo>
                  <a:pt x="1190605" y="19957"/>
                </a:moveTo>
                <a:cubicBezTo>
                  <a:pt x="1196018" y="19957"/>
                  <a:pt x="1200585" y="21310"/>
                  <a:pt x="1204813" y="24185"/>
                </a:cubicBezTo>
                <a:lnTo>
                  <a:pt x="1205152" y="24185"/>
                </a:lnTo>
                <a:cubicBezTo>
                  <a:pt x="1209380" y="27062"/>
                  <a:pt x="1212592" y="30951"/>
                  <a:pt x="1214961" y="36026"/>
                </a:cubicBezTo>
                <a:cubicBezTo>
                  <a:pt x="1217328" y="41099"/>
                  <a:pt x="1218512" y="47019"/>
                  <a:pt x="1218512" y="53447"/>
                </a:cubicBezTo>
                <a:cubicBezTo>
                  <a:pt x="1218512" y="59873"/>
                  <a:pt x="1217328" y="65962"/>
                  <a:pt x="1214792" y="71035"/>
                </a:cubicBezTo>
                <a:cubicBezTo>
                  <a:pt x="1212255" y="76279"/>
                  <a:pt x="1208872" y="80338"/>
                  <a:pt x="1204644" y="83215"/>
                </a:cubicBezTo>
                <a:cubicBezTo>
                  <a:pt x="1200416" y="86090"/>
                  <a:pt x="1195680" y="87612"/>
                  <a:pt x="1190436" y="87612"/>
                </a:cubicBezTo>
                <a:cubicBezTo>
                  <a:pt x="1185193" y="87612"/>
                  <a:pt x="1180796" y="86258"/>
                  <a:pt x="1176737" y="83384"/>
                </a:cubicBezTo>
                <a:cubicBezTo>
                  <a:pt x="1172678" y="80509"/>
                  <a:pt x="1169972" y="76618"/>
                  <a:pt x="1168448" y="71543"/>
                </a:cubicBezTo>
                <a:lnTo>
                  <a:pt x="1168110" y="71543"/>
                </a:lnTo>
                <a:lnTo>
                  <a:pt x="1168110" y="106386"/>
                </a:lnTo>
                <a:lnTo>
                  <a:pt x="1156778" y="106386"/>
                </a:lnTo>
                <a:lnTo>
                  <a:pt x="1156778" y="21310"/>
                </a:lnTo>
                <a:lnTo>
                  <a:pt x="1168110" y="21310"/>
                </a:lnTo>
                <a:lnTo>
                  <a:pt x="1168110" y="36194"/>
                </a:lnTo>
                <a:cubicBezTo>
                  <a:pt x="1169464" y="31121"/>
                  <a:pt x="1172338" y="27062"/>
                  <a:pt x="1176398" y="24185"/>
                </a:cubicBezTo>
                <a:cubicBezTo>
                  <a:pt x="1180626" y="21310"/>
                  <a:pt x="1185193" y="19957"/>
                  <a:pt x="1190605" y="19957"/>
                </a:cubicBezTo>
                <a:close/>
                <a:moveTo>
                  <a:pt x="1078299" y="19957"/>
                </a:moveTo>
                <a:cubicBezTo>
                  <a:pt x="1083203" y="19957"/>
                  <a:pt x="1087600" y="21479"/>
                  <a:pt x="1091490" y="24356"/>
                </a:cubicBezTo>
                <a:cubicBezTo>
                  <a:pt x="1095212" y="27231"/>
                  <a:pt x="1097750" y="31290"/>
                  <a:pt x="1098764" y="36194"/>
                </a:cubicBezTo>
                <a:lnTo>
                  <a:pt x="1098932" y="36194"/>
                </a:lnTo>
                <a:cubicBezTo>
                  <a:pt x="1100286" y="30782"/>
                  <a:pt x="1102823" y="26723"/>
                  <a:pt x="1106545" y="24017"/>
                </a:cubicBezTo>
                <a:cubicBezTo>
                  <a:pt x="1110265" y="21310"/>
                  <a:pt x="1114493" y="19957"/>
                  <a:pt x="1119398" y="19957"/>
                </a:cubicBezTo>
                <a:cubicBezTo>
                  <a:pt x="1123288" y="19957"/>
                  <a:pt x="1127010" y="20803"/>
                  <a:pt x="1130222" y="22664"/>
                </a:cubicBezTo>
                <a:lnTo>
                  <a:pt x="1130393" y="22495"/>
                </a:lnTo>
                <a:cubicBezTo>
                  <a:pt x="1133605" y="24185"/>
                  <a:pt x="1136142" y="26723"/>
                  <a:pt x="1138003" y="30105"/>
                </a:cubicBezTo>
                <a:cubicBezTo>
                  <a:pt x="1139864" y="33488"/>
                  <a:pt x="1140710" y="37210"/>
                  <a:pt x="1140710" y="41775"/>
                </a:cubicBezTo>
                <a:lnTo>
                  <a:pt x="1140710" y="86427"/>
                </a:lnTo>
                <a:lnTo>
                  <a:pt x="1129377" y="86427"/>
                </a:lnTo>
                <a:lnTo>
                  <a:pt x="1129377" y="42960"/>
                </a:lnTo>
                <a:cubicBezTo>
                  <a:pt x="1129377" y="38901"/>
                  <a:pt x="1128193" y="35518"/>
                  <a:pt x="1125657" y="32980"/>
                </a:cubicBezTo>
                <a:cubicBezTo>
                  <a:pt x="1123288" y="30445"/>
                  <a:pt x="1120076" y="29092"/>
                  <a:pt x="1116015" y="29092"/>
                </a:cubicBezTo>
                <a:cubicBezTo>
                  <a:pt x="1110942" y="29092"/>
                  <a:pt x="1106882" y="31290"/>
                  <a:pt x="1103839" y="35518"/>
                </a:cubicBezTo>
                <a:cubicBezTo>
                  <a:pt x="1100793" y="39746"/>
                  <a:pt x="1099272" y="45666"/>
                  <a:pt x="1099272" y="53108"/>
                </a:cubicBezTo>
                <a:lnTo>
                  <a:pt x="1099272" y="86427"/>
                </a:lnTo>
                <a:lnTo>
                  <a:pt x="1087939" y="86427"/>
                </a:lnTo>
                <a:lnTo>
                  <a:pt x="1087939" y="42960"/>
                </a:lnTo>
                <a:cubicBezTo>
                  <a:pt x="1087939" y="38901"/>
                  <a:pt x="1086755" y="35686"/>
                  <a:pt x="1084219" y="32980"/>
                </a:cubicBezTo>
                <a:cubicBezTo>
                  <a:pt x="1081850" y="30445"/>
                  <a:pt x="1078636" y="29092"/>
                  <a:pt x="1074746" y="29092"/>
                </a:cubicBezTo>
                <a:cubicBezTo>
                  <a:pt x="1069672" y="29092"/>
                  <a:pt x="1065613" y="31290"/>
                  <a:pt x="1062568" y="35686"/>
                </a:cubicBezTo>
                <a:cubicBezTo>
                  <a:pt x="1059524" y="40085"/>
                  <a:pt x="1058002" y="45835"/>
                  <a:pt x="1058002" y="53108"/>
                </a:cubicBezTo>
                <a:lnTo>
                  <a:pt x="1058002" y="86427"/>
                </a:lnTo>
                <a:lnTo>
                  <a:pt x="1046670" y="86427"/>
                </a:lnTo>
                <a:lnTo>
                  <a:pt x="1046670" y="21310"/>
                </a:lnTo>
                <a:lnTo>
                  <a:pt x="1057663" y="21310"/>
                </a:lnTo>
                <a:lnTo>
                  <a:pt x="1057663" y="36194"/>
                </a:lnTo>
                <a:lnTo>
                  <a:pt x="1058002" y="36194"/>
                </a:lnTo>
                <a:cubicBezTo>
                  <a:pt x="1058848" y="31121"/>
                  <a:pt x="1061216" y="27062"/>
                  <a:pt x="1065105" y="24185"/>
                </a:cubicBezTo>
                <a:cubicBezTo>
                  <a:pt x="1068996" y="21310"/>
                  <a:pt x="1073394" y="19957"/>
                  <a:pt x="1078299" y="19957"/>
                </a:cubicBezTo>
                <a:close/>
                <a:moveTo>
                  <a:pt x="314817" y="19957"/>
                </a:moveTo>
                <a:cubicBezTo>
                  <a:pt x="320230" y="19957"/>
                  <a:pt x="324797" y="21310"/>
                  <a:pt x="329025" y="24185"/>
                </a:cubicBezTo>
                <a:lnTo>
                  <a:pt x="329364" y="24185"/>
                </a:lnTo>
                <a:cubicBezTo>
                  <a:pt x="333592" y="27062"/>
                  <a:pt x="336806" y="30951"/>
                  <a:pt x="339173" y="36026"/>
                </a:cubicBezTo>
                <a:cubicBezTo>
                  <a:pt x="341542" y="41099"/>
                  <a:pt x="342724" y="47019"/>
                  <a:pt x="342724" y="53447"/>
                </a:cubicBezTo>
                <a:cubicBezTo>
                  <a:pt x="342724" y="59873"/>
                  <a:pt x="341542" y="65962"/>
                  <a:pt x="339004" y="71035"/>
                </a:cubicBezTo>
                <a:cubicBezTo>
                  <a:pt x="336467" y="76279"/>
                  <a:pt x="333084" y="80338"/>
                  <a:pt x="328856" y="83215"/>
                </a:cubicBezTo>
                <a:cubicBezTo>
                  <a:pt x="324628" y="86090"/>
                  <a:pt x="319892" y="87612"/>
                  <a:pt x="314649" y="87612"/>
                </a:cubicBezTo>
                <a:cubicBezTo>
                  <a:pt x="309405" y="87612"/>
                  <a:pt x="305008" y="86258"/>
                  <a:pt x="300949" y="83384"/>
                </a:cubicBezTo>
                <a:cubicBezTo>
                  <a:pt x="296890" y="80509"/>
                  <a:pt x="294184" y="76618"/>
                  <a:pt x="292660" y="71543"/>
                </a:cubicBezTo>
                <a:lnTo>
                  <a:pt x="292323" y="71543"/>
                </a:lnTo>
                <a:lnTo>
                  <a:pt x="292323" y="106386"/>
                </a:lnTo>
                <a:lnTo>
                  <a:pt x="280990" y="106386"/>
                </a:lnTo>
                <a:lnTo>
                  <a:pt x="280990" y="21310"/>
                </a:lnTo>
                <a:lnTo>
                  <a:pt x="292323" y="21310"/>
                </a:lnTo>
                <a:lnTo>
                  <a:pt x="292323" y="36194"/>
                </a:lnTo>
                <a:cubicBezTo>
                  <a:pt x="293676" y="31121"/>
                  <a:pt x="296551" y="27062"/>
                  <a:pt x="300610" y="24185"/>
                </a:cubicBezTo>
                <a:cubicBezTo>
                  <a:pt x="304838" y="21310"/>
                  <a:pt x="309405" y="19957"/>
                  <a:pt x="314817" y="19957"/>
                </a:cubicBezTo>
                <a:close/>
                <a:moveTo>
                  <a:pt x="821043" y="19789"/>
                </a:moveTo>
                <a:cubicBezTo>
                  <a:pt x="830684" y="19789"/>
                  <a:pt x="838126" y="23003"/>
                  <a:pt x="843200" y="29429"/>
                </a:cubicBezTo>
                <a:cubicBezTo>
                  <a:pt x="848444" y="35857"/>
                  <a:pt x="850980" y="44313"/>
                  <a:pt x="850980" y="54631"/>
                </a:cubicBezTo>
                <a:lnTo>
                  <a:pt x="850980" y="56830"/>
                </a:lnTo>
                <a:lnTo>
                  <a:pt x="850811" y="56830"/>
                </a:lnTo>
                <a:lnTo>
                  <a:pt x="801255" y="56830"/>
                </a:lnTo>
                <a:cubicBezTo>
                  <a:pt x="801763" y="63595"/>
                  <a:pt x="803792" y="69008"/>
                  <a:pt x="807344" y="72898"/>
                </a:cubicBezTo>
                <a:cubicBezTo>
                  <a:pt x="810895" y="76787"/>
                  <a:pt x="815462" y="78816"/>
                  <a:pt x="821212" y="78816"/>
                </a:cubicBezTo>
                <a:cubicBezTo>
                  <a:pt x="825610" y="78816"/>
                  <a:pt x="829501" y="77634"/>
                  <a:pt x="832713" y="75434"/>
                </a:cubicBezTo>
                <a:cubicBezTo>
                  <a:pt x="835927" y="73235"/>
                  <a:pt x="837788" y="70192"/>
                  <a:pt x="838296" y="66639"/>
                </a:cubicBezTo>
                <a:lnTo>
                  <a:pt x="849797" y="66639"/>
                </a:lnTo>
                <a:cubicBezTo>
                  <a:pt x="849458" y="71037"/>
                  <a:pt x="847936" y="74757"/>
                  <a:pt x="845230" y="77971"/>
                </a:cubicBezTo>
                <a:cubicBezTo>
                  <a:pt x="842524" y="81185"/>
                  <a:pt x="839141" y="83552"/>
                  <a:pt x="834913" y="85245"/>
                </a:cubicBezTo>
                <a:cubicBezTo>
                  <a:pt x="830684" y="86935"/>
                  <a:pt x="826118" y="87782"/>
                  <a:pt x="821382" y="87782"/>
                </a:cubicBezTo>
                <a:cubicBezTo>
                  <a:pt x="815125" y="87782"/>
                  <a:pt x="809712" y="86429"/>
                  <a:pt x="804806" y="83552"/>
                </a:cubicBezTo>
                <a:cubicBezTo>
                  <a:pt x="800070" y="80846"/>
                  <a:pt x="796350" y="76787"/>
                  <a:pt x="793644" y="71714"/>
                </a:cubicBezTo>
                <a:cubicBezTo>
                  <a:pt x="790938" y="66639"/>
                  <a:pt x="789753" y="60550"/>
                  <a:pt x="789753" y="53784"/>
                </a:cubicBezTo>
                <a:cubicBezTo>
                  <a:pt x="789753" y="47358"/>
                  <a:pt x="790938" y="41438"/>
                  <a:pt x="793474" y="36365"/>
                </a:cubicBezTo>
                <a:cubicBezTo>
                  <a:pt x="796011" y="31290"/>
                  <a:pt x="799562" y="27231"/>
                  <a:pt x="804298" y="24187"/>
                </a:cubicBezTo>
                <a:cubicBezTo>
                  <a:pt x="809034" y="21310"/>
                  <a:pt x="814617" y="19789"/>
                  <a:pt x="821043" y="19789"/>
                </a:cubicBezTo>
                <a:close/>
                <a:moveTo>
                  <a:pt x="447083" y="19789"/>
                </a:moveTo>
                <a:cubicBezTo>
                  <a:pt x="448267" y="19789"/>
                  <a:pt x="449452" y="19789"/>
                  <a:pt x="450634" y="19957"/>
                </a:cubicBezTo>
                <a:lnTo>
                  <a:pt x="450634" y="20128"/>
                </a:lnTo>
                <a:lnTo>
                  <a:pt x="450634" y="30952"/>
                </a:lnTo>
                <a:cubicBezTo>
                  <a:pt x="448944" y="30445"/>
                  <a:pt x="447083" y="30105"/>
                  <a:pt x="444884" y="30105"/>
                </a:cubicBezTo>
                <a:cubicBezTo>
                  <a:pt x="439303" y="30105"/>
                  <a:pt x="435244" y="32135"/>
                  <a:pt x="432538" y="36194"/>
                </a:cubicBezTo>
                <a:cubicBezTo>
                  <a:pt x="429832" y="40254"/>
                  <a:pt x="428479" y="46174"/>
                  <a:pt x="428479" y="53784"/>
                </a:cubicBezTo>
                <a:lnTo>
                  <a:pt x="428479" y="86258"/>
                </a:lnTo>
                <a:lnTo>
                  <a:pt x="417146" y="86258"/>
                </a:lnTo>
                <a:lnTo>
                  <a:pt x="417146" y="21310"/>
                </a:lnTo>
                <a:lnTo>
                  <a:pt x="428140" y="21310"/>
                </a:lnTo>
                <a:lnTo>
                  <a:pt x="428140" y="36871"/>
                </a:lnTo>
                <a:lnTo>
                  <a:pt x="428479" y="36871"/>
                </a:lnTo>
                <a:cubicBezTo>
                  <a:pt x="429155" y="31629"/>
                  <a:pt x="431014" y="27399"/>
                  <a:pt x="434397" y="24356"/>
                </a:cubicBezTo>
                <a:cubicBezTo>
                  <a:pt x="437780" y="21310"/>
                  <a:pt x="441839" y="19789"/>
                  <a:pt x="447083" y="19789"/>
                </a:cubicBezTo>
                <a:close/>
                <a:moveTo>
                  <a:pt x="39652" y="14416"/>
                </a:moveTo>
                <a:cubicBezTo>
                  <a:pt x="62558" y="14416"/>
                  <a:pt x="79304" y="31740"/>
                  <a:pt x="79304" y="53875"/>
                </a:cubicBezTo>
                <a:cubicBezTo>
                  <a:pt x="79304" y="76011"/>
                  <a:pt x="62558" y="93335"/>
                  <a:pt x="39652" y="93335"/>
                </a:cubicBezTo>
                <a:lnTo>
                  <a:pt x="39652" y="93142"/>
                </a:lnTo>
                <a:cubicBezTo>
                  <a:pt x="16939" y="93142"/>
                  <a:pt x="0" y="75819"/>
                  <a:pt x="0" y="53683"/>
                </a:cubicBezTo>
                <a:cubicBezTo>
                  <a:pt x="0" y="31547"/>
                  <a:pt x="16746" y="14416"/>
                  <a:pt x="39652" y="14416"/>
                </a:cubicBezTo>
                <a:close/>
                <a:moveTo>
                  <a:pt x="543490" y="14376"/>
                </a:moveTo>
                <a:cubicBezTo>
                  <a:pt x="544843" y="14376"/>
                  <a:pt x="546366" y="14376"/>
                  <a:pt x="547719" y="14884"/>
                </a:cubicBezTo>
                <a:lnTo>
                  <a:pt x="547719" y="25201"/>
                </a:lnTo>
                <a:cubicBezTo>
                  <a:pt x="546535" y="24864"/>
                  <a:pt x="545013" y="24524"/>
                  <a:pt x="543152" y="24524"/>
                </a:cubicBezTo>
                <a:cubicBezTo>
                  <a:pt x="539769" y="24524"/>
                  <a:pt x="537401" y="25370"/>
                  <a:pt x="535879" y="27231"/>
                </a:cubicBezTo>
                <a:cubicBezTo>
                  <a:pt x="539430" y="30952"/>
                  <a:pt x="541122" y="35518"/>
                  <a:pt x="541122" y="40761"/>
                </a:cubicBezTo>
                <a:cubicBezTo>
                  <a:pt x="541122" y="44821"/>
                  <a:pt x="540107" y="48372"/>
                  <a:pt x="537908" y="51586"/>
                </a:cubicBezTo>
                <a:cubicBezTo>
                  <a:pt x="535879" y="54800"/>
                  <a:pt x="532835" y="57338"/>
                  <a:pt x="528945" y="59197"/>
                </a:cubicBezTo>
                <a:cubicBezTo>
                  <a:pt x="525054" y="61058"/>
                  <a:pt x="520487" y="61903"/>
                  <a:pt x="515245" y="61903"/>
                </a:cubicBezTo>
                <a:cubicBezTo>
                  <a:pt x="509156" y="61903"/>
                  <a:pt x="504081" y="60719"/>
                  <a:pt x="499853" y="58520"/>
                </a:cubicBezTo>
                <a:cubicBezTo>
                  <a:pt x="497147" y="59536"/>
                  <a:pt x="495794" y="61397"/>
                  <a:pt x="495794" y="64103"/>
                </a:cubicBezTo>
                <a:cubicBezTo>
                  <a:pt x="495794" y="65962"/>
                  <a:pt x="496639" y="67315"/>
                  <a:pt x="498161" y="68331"/>
                </a:cubicBezTo>
                <a:cubicBezTo>
                  <a:pt x="499685" y="69345"/>
                  <a:pt x="502220" y="69684"/>
                  <a:pt x="505774" y="69684"/>
                </a:cubicBezTo>
                <a:lnTo>
                  <a:pt x="524209" y="69684"/>
                </a:lnTo>
                <a:cubicBezTo>
                  <a:pt x="530974" y="69684"/>
                  <a:pt x="536724" y="71037"/>
                  <a:pt x="541630" y="73743"/>
                </a:cubicBezTo>
                <a:cubicBezTo>
                  <a:pt x="546366" y="76449"/>
                  <a:pt x="548733" y="81185"/>
                  <a:pt x="548733" y="88119"/>
                </a:cubicBezTo>
                <a:cubicBezTo>
                  <a:pt x="548733" y="101311"/>
                  <a:pt x="537740" y="108078"/>
                  <a:pt x="515922" y="108078"/>
                </a:cubicBezTo>
                <a:cubicBezTo>
                  <a:pt x="505097" y="108078"/>
                  <a:pt x="497147" y="106725"/>
                  <a:pt x="492072" y="104356"/>
                </a:cubicBezTo>
                <a:lnTo>
                  <a:pt x="492580" y="104188"/>
                </a:lnTo>
                <a:cubicBezTo>
                  <a:pt x="487507" y="101650"/>
                  <a:pt x="484969" y="97760"/>
                  <a:pt x="484969" y="92686"/>
                </a:cubicBezTo>
                <a:cubicBezTo>
                  <a:pt x="484969" y="85921"/>
                  <a:pt x="489366" y="81354"/>
                  <a:pt x="498332" y="79156"/>
                </a:cubicBezTo>
                <a:lnTo>
                  <a:pt x="498332" y="78648"/>
                </a:lnTo>
                <a:cubicBezTo>
                  <a:pt x="494102" y="78310"/>
                  <a:pt x="490890" y="77126"/>
                  <a:pt x="488689" y="75096"/>
                </a:cubicBezTo>
                <a:cubicBezTo>
                  <a:pt x="486491" y="73235"/>
                  <a:pt x="485307" y="70698"/>
                  <a:pt x="485307" y="67486"/>
                </a:cubicBezTo>
                <a:cubicBezTo>
                  <a:pt x="485307" y="64272"/>
                  <a:pt x="486491" y="61903"/>
                  <a:pt x="488689" y="60044"/>
                </a:cubicBezTo>
                <a:cubicBezTo>
                  <a:pt x="490890" y="58183"/>
                  <a:pt x="493764" y="56998"/>
                  <a:pt x="497147" y="56322"/>
                </a:cubicBezTo>
                <a:cubicBezTo>
                  <a:pt x="494778" y="54292"/>
                  <a:pt x="492919" y="52094"/>
                  <a:pt x="491735" y="49388"/>
                </a:cubicBezTo>
                <a:cubicBezTo>
                  <a:pt x="490550" y="46682"/>
                  <a:pt x="489874" y="43805"/>
                  <a:pt x="489874" y="40761"/>
                </a:cubicBezTo>
                <a:cubicBezTo>
                  <a:pt x="489874" y="36702"/>
                  <a:pt x="490890" y="33151"/>
                  <a:pt x="492919" y="29937"/>
                </a:cubicBezTo>
                <a:cubicBezTo>
                  <a:pt x="494949" y="26723"/>
                  <a:pt x="497824" y="24356"/>
                  <a:pt x="501714" y="22495"/>
                </a:cubicBezTo>
                <a:cubicBezTo>
                  <a:pt x="505603" y="20634"/>
                  <a:pt x="510170" y="19789"/>
                  <a:pt x="515582" y="19789"/>
                </a:cubicBezTo>
                <a:cubicBezTo>
                  <a:pt x="522687" y="19789"/>
                  <a:pt x="528437" y="21310"/>
                  <a:pt x="533004" y="24524"/>
                </a:cubicBezTo>
                <a:cubicBezTo>
                  <a:pt x="533512" y="17759"/>
                  <a:pt x="537063" y="14376"/>
                  <a:pt x="543490" y="14376"/>
                </a:cubicBezTo>
                <a:close/>
                <a:moveTo>
                  <a:pt x="866540" y="5919"/>
                </a:moveTo>
                <a:lnTo>
                  <a:pt x="877873" y="5919"/>
                </a:lnTo>
                <a:lnTo>
                  <a:pt x="877873" y="21310"/>
                </a:lnTo>
                <a:lnTo>
                  <a:pt x="892249" y="21310"/>
                </a:lnTo>
                <a:lnTo>
                  <a:pt x="892249" y="30274"/>
                </a:lnTo>
                <a:lnTo>
                  <a:pt x="878042" y="30274"/>
                </a:lnTo>
                <a:lnTo>
                  <a:pt x="878042" y="68329"/>
                </a:lnTo>
                <a:cubicBezTo>
                  <a:pt x="878042" y="71882"/>
                  <a:pt x="878718" y="74418"/>
                  <a:pt x="880071" y="76110"/>
                </a:cubicBezTo>
                <a:cubicBezTo>
                  <a:pt x="881424" y="77632"/>
                  <a:pt x="883454" y="78477"/>
                  <a:pt x="885991" y="78477"/>
                </a:cubicBezTo>
                <a:cubicBezTo>
                  <a:pt x="888358" y="78477"/>
                  <a:pt x="890388" y="77971"/>
                  <a:pt x="892418" y="77124"/>
                </a:cubicBezTo>
                <a:lnTo>
                  <a:pt x="892418" y="86427"/>
                </a:lnTo>
                <a:cubicBezTo>
                  <a:pt x="890051" y="87272"/>
                  <a:pt x="887345" y="87780"/>
                  <a:pt x="884299" y="87780"/>
                </a:cubicBezTo>
                <a:cubicBezTo>
                  <a:pt x="878718" y="87780"/>
                  <a:pt x="874490" y="86258"/>
                  <a:pt x="871276" y="83213"/>
                </a:cubicBezTo>
                <a:cubicBezTo>
                  <a:pt x="868062" y="80170"/>
                  <a:pt x="866540" y="75602"/>
                  <a:pt x="866540" y="69682"/>
                </a:cubicBezTo>
                <a:lnTo>
                  <a:pt x="866540" y="30274"/>
                </a:lnTo>
                <a:lnTo>
                  <a:pt x="857237" y="30274"/>
                </a:lnTo>
                <a:lnTo>
                  <a:pt x="857237" y="21310"/>
                </a:lnTo>
                <a:lnTo>
                  <a:pt x="866540" y="21310"/>
                </a:lnTo>
                <a:close/>
                <a:moveTo>
                  <a:pt x="632795" y="5919"/>
                </a:moveTo>
                <a:lnTo>
                  <a:pt x="644128" y="5919"/>
                </a:lnTo>
                <a:lnTo>
                  <a:pt x="644128" y="21310"/>
                </a:lnTo>
                <a:lnTo>
                  <a:pt x="658504" y="21310"/>
                </a:lnTo>
                <a:lnTo>
                  <a:pt x="658504" y="30274"/>
                </a:lnTo>
                <a:lnTo>
                  <a:pt x="644296" y="30274"/>
                </a:lnTo>
                <a:lnTo>
                  <a:pt x="644296" y="68329"/>
                </a:lnTo>
                <a:cubicBezTo>
                  <a:pt x="644296" y="71882"/>
                  <a:pt x="644973" y="74418"/>
                  <a:pt x="646326" y="76110"/>
                </a:cubicBezTo>
                <a:cubicBezTo>
                  <a:pt x="647679" y="77632"/>
                  <a:pt x="649709" y="78477"/>
                  <a:pt x="652246" y="78477"/>
                </a:cubicBezTo>
                <a:cubicBezTo>
                  <a:pt x="654613" y="78477"/>
                  <a:pt x="656643" y="77971"/>
                  <a:pt x="658673" y="77124"/>
                </a:cubicBezTo>
                <a:lnTo>
                  <a:pt x="658673" y="86427"/>
                </a:lnTo>
                <a:cubicBezTo>
                  <a:pt x="656306" y="87272"/>
                  <a:pt x="653599" y="87780"/>
                  <a:pt x="650554" y="87780"/>
                </a:cubicBezTo>
                <a:cubicBezTo>
                  <a:pt x="644973" y="87780"/>
                  <a:pt x="640745" y="86258"/>
                  <a:pt x="637531" y="83213"/>
                </a:cubicBezTo>
                <a:cubicBezTo>
                  <a:pt x="634317" y="80170"/>
                  <a:pt x="632795" y="75602"/>
                  <a:pt x="632795" y="69682"/>
                </a:cubicBezTo>
                <a:lnTo>
                  <a:pt x="632795" y="30274"/>
                </a:lnTo>
                <a:lnTo>
                  <a:pt x="623492" y="30274"/>
                </a:lnTo>
                <a:lnTo>
                  <a:pt x="623492" y="21310"/>
                </a:lnTo>
                <a:lnTo>
                  <a:pt x="632795" y="21310"/>
                </a:lnTo>
                <a:close/>
                <a:moveTo>
                  <a:pt x="706368" y="3552"/>
                </a:moveTo>
                <a:lnTo>
                  <a:pt x="721252" y="3552"/>
                </a:lnTo>
                <a:lnTo>
                  <a:pt x="757617" y="60212"/>
                </a:lnTo>
                <a:cubicBezTo>
                  <a:pt x="759984" y="64103"/>
                  <a:pt x="762352" y="68500"/>
                  <a:pt x="764720" y="73235"/>
                </a:cubicBezTo>
                <a:lnTo>
                  <a:pt x="765227" y="73235"/>
                </a:lnTo>
                <a:cubicBezTo>
                  <a:pt x="764888" y="68668"/>
                  <a:pt x="764720" y="63595"/>
                  <a:pt x="764720" y="58183"/>
                </a:cubicBezTo>
                <a:lnTo>
                  <a:pt x="764720" y="3552"/>
                </a:lnTo>
                <a:lnTo>
                  <a:pt x="776221" y="3552"/>
                </a:lnTo>
                <a:lnTo>
                  <a:pt x="776221" y="86429"/>
                </a:lnTo>
                <a:lnTo>
                  <a:pt x="761337" y="86429"/>
                </a:lnTo>
                <a:lnTo>
                  <a:pt x="724803" y="30105"/>
                </a:lnTo>
                <a:cubicBezTo>
                  <a:pt x="722097" y="25709"/>
                  <a:pt x="719730" y="21310"/>
                  <a:pt x="717869" y="16914"/>
                </a:cubicBezTo>
                <a:lnTo>
                  <a:pt x="717361" y="16914"/>
                </a:lnTo>
                <a:cubicBezTo>
                  <a:pt x="717701" y="21481"/>
                  <a:pt x="717869" y="26385"/>
                  <a:pt x="717869" y="31798"/>
                </a:cubicBezTo>
                <a:lnTo>
                  <a:pt x="717869" y="86429"/>
                </a:lnTo>
                <a:lnTo>
                  <a:pt x="706368" y="86429"/>
                </a:lnTo>
                <a:close/>
                <a:moveTo>
                  <a:pt x="159383" y="2028"/>
                </a:moveTo>
                <a:cubicBezTo>
                  <a:pt x="165979" y="2028"/>
                  <a:pt x="171900" y="3381"/>
                  <a:pt x="177143" y="5750"/>
                </a:cubicBezTo>
                <a:cubicBezTo>
                  <a:pt x="182385" y="8117"/>
                  <a:pt x="186615" y="11839"/>
                  <a:pt x="189659" y="16575"/>
                </a:cubicBezTo>
                <a:cubicBezTo>
                  <a:pt x="192704" y="21310"/>
                  <a:pt x="194394" y="26723"/>
                  <a:pt x="194734" y="32980"/>
                </a:cubicBezTo>
                <a:lnTo>
                  <a:pt x="182556" y="32980"/>
                </a:lnTo>
                <a:cubicBezTo>
                  <a:pt x="182048" y="26552"/>
                  <a:pt x="179510" y="21310"/>
                  <a:pt x="175282" y="17589"/>
                </a:cubicBezTo>
                <a:cubicBezTo>
                  <a:pt x="171054" y="13868"/>
                  <a:pt x="165642" y="11839"/>
                  <a:pt x="159214" y="11839"/>
                </a:cubicBezTo>
                <a:cubicBezTo>
                  <a:pt x="153970" y="11839"/>
                  <a:pt x="149405" y="13190"/>
                  <a:pt x="145346" y="16067"/>
                </a:cubicBezTo>
                <a:cubicBezTo>
                  <a:pt x="141286" y="18942"/>
                  <a:pt x="138241" y="22664"/>
                  <a:pt x="136043" y="27737"/>
                </a:cubicBezTo>
                <a:cubicBezTo>
                  <a:pt x="133843" y="32641"/>
                  <a:pt x="132660" y="38224"/>
                  <a:pt x="132660" y="44650"/>
                </a:cubicBezTo>
                <a:cubicBezTo>
                  <a:pt x="132660" y="51078"/>
                  <a:pt x="133843" y="56828"/>
                  <a:pt x="136043" y="61903"/>
                </a:cubicBezTo>
                <a:cubicBezTo>
                  <a:pt x="138241" y="66976"/>
                  <a:pt x="141455" y="71035"/>
                  <a:pt x="145346" y="73742"/>
                </a:cubicBezTo>
                <a:cubicBezTo>
                  <a:pt x="149235" y="76448"/>
                  <a:pt x="153970" y="77969"/>
                  <a:pt x="159214" y="77969"/>
                </a:cubicBezTo>
                <a:cubicBezTo>
                  <a:pt x="163273" y="77969"/>
                  <a:pt x="166995" y="77124"/>
                  <a:pt x="170547" y="75263"/>
                </a:cubicBezTo>
                <a:cubicBezTo>
                  <a:pt x="173929" y="73404"/>
                  <a:pt x="176635" y="71035"/>
                  <a:pt x="178834" y="67821"/>
                </a:cubicBezTo>
                <a:cubicBezTo>
                  <a:pt x="181032" y="64609"/>
                  <a:pt x="182217" y="60887"/>
                  <a:pt x="182556" y="56828"/>
                </a:cubicBezTo>
                <a:lnTo>
                  <a:pt x="194734" y="56828"/>
                </a:lnTo>
                <a:cubicBezTo>
                  <a:pt x="194394" y="62917"/>
                  <a:pt x="192704" y="68329"/>
                  <a:pt x="189659" y="73065"/>
                </a:cubicBezTo>
                <a:cubicBezTo>
                  <a:pt x="186615" y="77801"/>
                  <a:pt x="182385" y="81352"/>
                  <a:pt x="177143" y="84058"/>
                </a:cubicBezTo>
                <a:cubicBezTo>
                  <a:pt x="171900" y="86596"/>
                  <a:pt x="165979" y="87949"/>
                  <a:pt x="159383" y="87949"/>
                </a:cubicBezTo>
                <a:cubicBezTo>
                  <a:pt x="151772" y="87949"/>
                  <a:pt x="145175" y="86088"/>
                  <a:pt x="139257" y="82368"/>
                </a:cubicBezTo>
                <a:cubicBezTo>
                  <a:pt x="133337" y="78646"/>
                  <a:pt x="128938" y="73573"/>
                  <a:pt x="125556" y="66976"/>
                </a:cubicBezTo>
                <a:cubicBezTo>
                  <a:pt x="122343" y="60379"/>
                  <a:pt x="120651" y="52937"/>
                  <a:pt x="120651" y="44650"/>
                </a:cubicBezTo>
                <a:cubicBezTo>
                  <a:pt x="120651" y="36363"/>
                  <a:pt x="122343" y="28921"/>
                  <a:pt x="125556" y="22493"/>
                </a:cubicBezTo>
                <a:cubicBezTo>
                  <a:pt x="128770" y="16067"/>
                  <a:pt x="133337" y="10992"/>
                  <a:pt x="139257" y="7440"/>
                </a:cubicBezTo>
                <a:cubicBezTo>
                  <a:pt x="145175" y="3889"/>
                  <a:pt x="151772" y="2028"/>
                  <a:pt x="159383" y="2028"/>
                </a:cubicBezTo>
                <a:close/>
                <a:moveTo>
                  <a:pt x="560742" y="0"/>
                </a:moveTo>
                <a:lnTo>
                  <a:pt x="572075" y="0"/>
                </a:lnTo>
                <a:lnTo>
                  <a:pt x="572075" y="26217"/>
                </a:lnTo>
                <a:cubicBezTo>
                  <a:pt x="572075" y="30107"/>
                  <a:pt x="572075" y="33490"/>
                  <a:pt x="571904" y="36365"/>
                </a:cubicBezTo>
                <a:lnTo>
                  <a:pt x="572412" y="36365"/>
                </a:lnTo>
                <a:cubicBezTo>
                  <a:pt x="573428" y="31460"/>
                  <a:pt x="575795" y="27401"/>
                  <a:pt x="579686" y="24524"/>
                </a:cubicBezTo>
                <a:cubicBezTo>
                  <a:pt x="583576" y="21650"/>
                  <a:pt x="587973" y="20128"/>
                  <a:pt x="593048" y="20128"/>
                </a:cubicBezTo>
                <a:cubicBezTo>
                  <a:pt x="597276" y="20128"/>
                  <a:pt x="600996" y="21142"/>
                  <a:pt x="604380" y="23003"/>
                </a:cubicBezTo>
                <a:lnTo>
                  <a:pt x="604380" y="22665"/>
                </a:lnTo>
                <a:cubicBezTo>
                  <a:pt x="607761" y="24524"/>
                  <a:pt x="610299" y="27231"/>
                  <a:pt x="612328" y="30613"/>
                </a:cubicBezTo>
                <a:cubicBezTo>
                  <a:pt x="614189" y="33996"/>
                  <a:pt x="615203" y="37887"/>
                  <a:pt x="615203" y="42285"/>
                </a:cubicBezTo>
                <a:lnTo>
                  <a:pt x="615203" y="86260"/>
                </a:lnTo>
                <a:lnTo>
                  <a:pt x="603872" y="86260"/>
                </a:lnTo>
                <a:lnTo>
                  <a:pt x="603872" y="44483"/>
                </a:lnTo>
                <a:cubicBezTo>
                  <a:pt x="603872" y="39579"/>
                  <a:pt x="602688" y="35688"/>
                  <a:pt x="600151" y="32982"/>
                </a:cubicBezTo>
                <a:cubicBezTo>
                  <a:pt x="597615" y="30276"/>
                  <a:pt x="594230" y="28923"/>
                  <a:pt x="590002" y="28923"/>
                </a:cubicBezTo>
                <a:cubicBezTo>
                  <a:pt x="584590" y="28923"/>
                  <a:pt x="580362" y="30952"/>
                  <a:pt x="576979" y="35180"/>
                </a:cubicBezTo>
                <a:cubicBezTo>
                  <a:pt x="573597" y="39408"/>
                  <a:pt x="572075" y="45160"/>
                  <a:pt x="572075" y="52602"/>
                </a:cubicBezTo>
                <a:lnTo>
                  <a:pt x="572075" y="86429"/>
                </a:lnTo>
                <a:lnTo>
                  <a:pt x="560742" y="86429"/>
                </a:lnTo>
                <a:close/>
                <a:moveTo>
                  <a:pt x="460614" y="0"/>
                </a:moveTo>
                <a:lnTo>
                  <a:pt x="472960" y="0"/>
                </a:lnTo>
                <a:lnTo>
                  <a:pt x="472960" y="12009"/>
                </a:lnTo>
                <a:lnTo>
                  <a:pt x="460614" y="1200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74D2680-328E-ECC4-6080-8258970FC0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320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A5ECECF-57CE-1D42-9D62-5FC4C9E1D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70EA71-7F16-9EF3-C6EF-8659998AC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9pPr>
          </a:lstStyle>
          <a:p>
            <a:r>
              <a:rPr lang="en-GB" dirty="0"/>
              <a:t>xxx@netcompany.com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C3EA09-1F11-7E0A-84E5-6B9BC96E8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C407739-6001-8284-221D-DA44626163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3000375" y="1666874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22693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ox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C6344B10-8BD9-57A6-239C-2E93AC74A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0065B47-DC85-4124-58DF-95F1E651ED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6" y="0"/>
            <a:ext cx="6005124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Grid green">
            <a:extLst>
              <a:ext uri="{FF2B5EF4-FFF2-40B4-BE49-F238E27FC236}">
                <a16:creationId xmlns:a16="http://schemas.microsoft.com/office/drawing/2014/main" id="{2DC3DDB4-A10B-CBD4-72FE-57433D5A497A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CCEB3-1D0B-669D-8181-0D3BF861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9" y="185737"/>
            <a:ext cx="5816600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6600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 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B2F7DF0-7CEA-D5D7-EE66-722C15338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394450" y="317499"/>
            <a:ext cx="5607818" cy="335901"/>
          </a:xfrm>
        </p:spPr>
        <p:txBody>
          <a:bodyPr b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94449" y="831850"/>
            <a:ext cx="5610225" cy="2153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0B7F01-E700-66EC-81E4-B7DF2C2ABDA4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 bwMode="white">
          <a:xfrm>
            <a:off x="6394450" y="3496323"/>
            <a:ext cx="5607818" cy="335901"/>
          </a:xfrm>
        </p:spPr>
        <p:txBody>
          <a:bodyPr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2FE8B0-AB22-0C4F-82D8-41548313399E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white">
          <a:xfrm>
            <a:off x="6394446" y="4004258"/>
            <a:ext cx="5610225" cy="2153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3200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25724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DA955002-5CC8-78D7-1221-1E18EE11328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0D0240-BC1C-E7A5-31DE-C88F22D656E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33930D-A458-B500-4F1A-8B28FBC71D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03C6D-D961-5A25-CAC1-746F6F4413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62FEEF-B7E4-546E-1D4B-E245158BD8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6252E9-7B31-5A10-F5A9-0941688F6B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4C055B-774F-5F78-24C2-3CA6D1EBB9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5F8DDC-94AB-5A81-A99B-11C7C0B4E2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859BF7-A512-E240-79A7-BDBB5119165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7B3FF849-E115-55F9-93B6-5FB0E3A5E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855371F-F622-77CA-11FF-36861F42E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B444B149-BB8E-BFF1-390C-3977CB4209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2505F-FCED-3FF0-1A82-D58A1C31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8188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368000"/>
            <a:ext cx="5820058" cy="456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289301" y="6474619"/>
            <a:ext cx="271303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85B930F-F28B-87EF-0702-70797890FA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894361CA-03BC-4AB9-F896-1620741457C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4B05AD-274B-CE3F-FCA5-B5570D7E68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20558-9782-8DD5-5988-3938639647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4B5719-5EEA-3010-F877-72949F6385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36D86F-F069-8970-8128-DD7F743E709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D3B9B-79D8-38AA-80AE-518ACCD6D2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C34F95-49DA-6878-C556-32B4633B2D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77E6DC-9FB7-FB48-5B9E-74044B04FC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604CF77-8966-45D3-7D8E-9B77E4061EE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89C7818F-1E96-EF17-8CB2-21E0FE52C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31CE0FD-E401-7A28-179F-087E86A70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Grid - freeform">
            <a:extLst>
              <a:ext uri="{FF2B5EF4-FFF2-40B4-BE49-F238E27FC236}">
                <a16:creationId xmlns:a16="http://schemas.microsoft.com/office/drawing/2014/main" id="{CC31F8C7-5256-2C8F-D2FD-E4E589CA2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Logo">
            <a:extLst>
              <a:ext uri="{FF2B5EF4-FFF2-40B4-BE49-F238E27FC236}">
                <a16:creationId xmlns:a16="http://schemas.microsoft.com/office/drawing/2014/main" id="{3F4F7A62-D167-563D-A71E-F19BD0104C35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3FE55-2F3B-924D-F7C1-54AE6C0C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85737"/>
            <a:ext cx="5816600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8211" y="1368000"/>
            <a:ext cx="5816464" cy="456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3465" y="6474619"/>
            <a:ext cx="271303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61F121D-AFB1-9F62-CADD-8DDB2A1EFC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02338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62697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 green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A01F3901-6933-C0F9-F1F1-575DDBA43E3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70BB3A-060E-6D64-70AE-DFF0DDA9AE9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15C3E2-14B9-6BA4-E0B7-7FE0A5F9AC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E8E85-6706-9DC3-B64D-DDB64F23EE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C13CC2-230E-E906-D4B3-9B84DDBF8A3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8F982B-5380-83E6-09AE-D22727B788F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25710A-9CAE-302F-1DFC-469C5C6B2A8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A1EF90-A95A-2228-A38A-A8B1C841B4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C0D355-2F8D-7ED2-7CA0-AFBDDA87C92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7B3FF849-E115-55F9-93B6-5FB0E3A5E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855371F-F622-77CA-11FF-36861F42E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91A2E7E4-6725-67D6-6B23-417C972DA2FA}"/>
              </a:ext>
            </a:extLst>
          </p:cNvPr>
          <p:cNvSpPr/>
          <p:nvPr userDrawn="1"/>
        </p:nvSpPr>
        <p:spPr>
          <a:xfrm>
            <a:off x="-1" y="0"/>
            <a:ext cx="6188076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Grid - green">
            <a:extLst>
              <a:ext uri="{FF2B5EF4-FFF2-40B4-BE49-F238E27FC236}">
                <a16:creationId xmlns:a16="http://schemas.microsoft.com/office/drawing/2014/main" id="{CF407EA9-CB88-C7C6-A244-A84C089EBCDD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37130A60-DB98-97A9-DAD5-9A5734FBD7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5F37B766-92F3-3EFE-31BF-5F12C286ADA6}"/>
              </a:ext>
            </a:extLst>
          </p:cNvPr>
          <p:cNvSpPr/>
          <p:nvPr userDrawn="1"/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D0E069-EED7-E693-F207-863701AA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85738" y="185737"/>
            <a:ext cx="5816600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5739" y="1368000"/>
            <a:ext cx="5818470" cy="456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3289301" y="6474619"/>
            <a:ext cx="2713037" cy="196056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7EE698A-8A94-9F7E-F96D-82FCA1FD4D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36676612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4FEED968-A754-189A-8AE5-FC39FF6D8F7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CBB990-C009-1F5A-28E2-D34B2F56AE9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3A82F0-429A-9615-8C49-6C6036F262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4F163D-69E3-DAD6-2131-396C310A4A3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F8A488-7D56-7A7B-5AE6-6815B96D847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C36EB-6487-3E9E-031A-DD85AD53A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5FEC9-36FD-73E4-991C-5AE50AE95E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AE6CCE-0CCD-AC0C-A48A-2A280345FE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A97689-4FA2-8763-FE1D-55BE6E07B66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89C7818F-1E96-EF17-8CB2-21E0FE52C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31CE0FD-E401-7A28-179F-087E86A70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D86BC030-9960-8396-396A-19B6A5AF7B3F}"/>
              </a:ext>
            </a:extLst>
          </p:cNvPr>
          <p:cNvSpPr/>
          <p:nvPr userDrawn="1"/>
        </p:nvSpPr>
        <p:spPr>
          <a:xfrm>
            <a:off x="6002338" y="0"/>
            <a:ext cx="6190862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Grid - green">
            <a:extLst>
              <a:ext uri="{FF2B5EF4-FFF2-40B4-BE49-F238E27FC236}">
                <a16:creationId xmlns:a16="http://schemas.microsoft.com/office/drawing/2014/main" id="{BD3F9CF4-7EBF-26DA-F12D-4E39EAED76E6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5" name="Grid - freeform">
            <a:extLst>
              <a:ext uri="{FF2B5EF4-FFF2-40B4-BE49-F238E27FC236}">
                <a16:creationId xmlns:a16="http://schemas.microsoft.com/office/drawing/2014/main" id="{1AFD01C1-5A19-E8BB-3DCC-D61E7F712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72FF8C4E-1A61-40B5-B63E-B994E0B8491A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189665" y="1368000"/>
            <a:ext cx="5806838" cy="45684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altLang="zh-HK" noProof="0" dirty="0"/>
              <a:t>Click to add text                            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9283465" y="6474619"/>
            <a:ext cx="2713037" cy="1960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66082-E3B9-D074-20E4-E15681F3C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88075" y="185737"/>
            <a:ext cx="5816601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61A4D560-E51A-F971-14BA-98A5E2748F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600"/>
            <a:ext cx="6002338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3133011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D76226CF-3767-68A1-ED2E-E2F856DAE1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A0916895-BF3E-EE49-7683-37C831869B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AB5F4716-69BA-88BE-89EF-5D95180AF85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Grid">
            <a:extLst>
              <a:ext uri="{FF2B5EF4-FFF2-40B4-BE49-F238E27FC236}">
                <a16:creationId xmlns:a16="http://schemas.microsoft.com/office/drawing/2014/main" id="{E40A9A85-8338-90A7-E9C9-5E48397313C8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3pPr>
            <a:lvl4pPr>
              <a:defRPr sz="6600" b="0">
                <a:solidFill>
                  <a:schemeClr val="bg1"/>
                </a:solidFill>
              </a:defRPr>
            </a:lvl4pPr>
            <a:lvl5pPr>
              <a:defRPr sz="6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6pPr>
            <a:lvl7pPr>
              <a:defRPr sz="6600" b="0">
                <a:solidFill>
                  <a:schemeClr val="bg1"/>
                </a:solidFill>
              </a:defRPr>
            </a:lvl7pPr>
            <a:lvl8pPr>
              <a:defRPr sz="6600" b="0">
                <a:solidFill>
                  <a:schemeClr val="bg1"/>
                </a:solidFill>
              </a:defRPr>
            </a:lvl8pPr>
            <a:lvl9pPr>
              <a:defRPr sz="6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1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3FD3C30A-86BB-2D4B-704E-79BDB097B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7F1A0A82-9BA5-1357-BABE-3C222DD299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B4836A24-C01B-015A-56EC-184EF7FB287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3413B674-7FD1-38F4-C1B3-F84A0836E4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3pPr>
            <a:lvl4pPr>
              <a:defRPr sz="6600" b="0">
                <a:solidFill>
                  <a:schemeClr val="tx1"/>
                </a:solidFill>
              </a:defRPr>
            </a:lvl4pPr>
            <a:lvl5pPr>
              <a:defRPr sz="6600" b="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6pPr>
            <a:lvl7pPr>
              <a:defRPr sz="6600" b="0">
                <a:solidFill>
                  <a:schemeClr val="tx1"/>
                </a:solidFill>
              </a:defRPr>
            </a:lvl7pPr>
            <a:lvl8pPr>
              <a:defRPr sz="6600" b="0">
                <a:solidFill>
                  <a:schemeClr val="tx1"/>
                </a:solidFill>
              </a:defRPr>
            </a:lvl8pPr>
            <a:lvl9pPr>
              <a:defRPr sz="6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6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ront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1142E58-7393-F68B-7BE0-516A5528096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AC2C7-807A-2E5F-50CE-2943BE94B6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4A843B-0FF1-5382-8E19-63E5959DC7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30FC6F-19FB-9CDA-4A61-BDE7AD690A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438341-2CC6-F8B8-578C-0EFBA4BF56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AFAEC-1715-B07F-FFEA-EC750818A5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77E08F-0E57-3332-70E0-389FDE443F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D36230-14BB-12EB-491B-64CAC5937A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5430F7-467A-3D2B-3504-31AC0D9B91F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E27CD23-31B6-190E-CE02-86AF758BF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799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256390AF-0B18-4C5A-8FA1-94704F42F4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799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10" hidden="1">
            <a:extLst>
              <a:ext uri="{FF2B5EF4-FFF2-40B4-BE49-F238E27FC236}">
                <a16:creationId xmlns:a16="http://schemas.microsoft.com/office/drawing/2014/main" id="{2E3E0506-C62E-5950-F88A-FE38D3A7C3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6" y="1666875"/>
            <a:ext cx="9004300" cy="1668463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case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772C-AF9B-BD8D-22DF-FA5C83D3F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6113" y="3521075"/>
            <a:ext cx="8818562" cy="1668461"/>
          </a:xfrm>
        </p:spPr>
        <p:txBody>
          <a:bodyPr bIns="126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135D2C-B193-5572-6AB3-1D385F4F4A0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85738" y="1854200"/>
            <a:ext cx="2316162" cy="1141987"/>
          </a:xfrm>
        </p:spPr>
        <p:txBody>
          <a:bodyPr tIns="0" bIns="266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on image icon to add case logo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 - freeform">
            <a:extLst>
              <a:ext uri="{FF2B5EF4-FFF2-40B4-BE49-F238E27FC236}">
                <a16:creationId xmlns:a16="http://schemas.microsoft.com/office/drawing/2014/main" id="{06C2DF0B-202F-8C0C-3F54-3CD4DFAF5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7324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9990C7-A6B6-3218-185C-2B3CB4E15DD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2595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04A3CA84-1BA5-C9F8-E2B7-D59689A69C8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1F7A90-8978-F336-7E62-572CEB197A0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20A59E-FCAF-A2FA-5B7B-6D5A4478F2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5B129C-8A99-02EE-9661-90141E5EB8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951252-A180-BF67-FE82-86DCEF65229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DA7137-6DEE-3502-8939-0C9614F237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732975-93F5-C381-37F4-1572BE9F80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925F6F-7EA7-8D66-D0A0-B5280596A3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B857EE3-B34F-876C-9439-5030C59A955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4A6C8541-9AA3-0085-288C-D5E2023C30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65E283FC-BE00-FEF7-EDE4-38EFA97818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Grid - picture">
            <a:extLst>
              <a:ext uri="{FF2B5EF4-FFF2-40B4-BE49-F238E27FC236}">
                <a16:creationId xmlns:a16="http://schemas.microsoft.com/office/drawing/2014/main" id="{0E7FCCDA-1820-AC61-B837-6658D1BE0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498974" cy="6858000"/>
          </a:xfrm>
          <a:custGeom>
            <a:avLst/>
            <a:gdLst>
              <a:gd name="connsiteX0" fmla="*/ 183018 w 4498974"/>
              <a:gd name="connsiteY0" fmla="*/ 0 h 6858000"/>
              <a:gd name="connsiteX1" fmla="*/ 190218 w 4498974"/>
              <a:gd name="connsiteY1" fmla="*/ 0 h 6858000"/>
              <a:gd name="connsiteX2" fmla="*/ 190218 w 4498974"/>
              <a:gd name="connsiteY2" fmla="*/ 183019 h 6858000"/>
              <a:gd name="connsiteX3" fmla="*/ 4498974 w 4498974"/>
              <a:gd name="connsiteY3" fmla="*/ 183019 h 6858000"/>
              <a:gd name="connsiteX4" fmla="*/ 4498974 w 4498974"/>
              <a:gd name="connsiteY4" fmla="*/ 190219 h 6858000"/>
              <a:gd name="connsiteX5" fmla="*/ 190218 w 4498974"/>
              <a:gd name="connsiteY5" fmla="*/ 190219 h 6858000"/>
              <a:gd name="connsiteX6" fmla="*/ 190218 w 4498974"/>
              <a:gd name="connsiteY6" fmla="*/ 6667781 h 6858000"/>
              <a:gd name="connsiteX7" fmla="*/ 4498974 w 4498974"/>
              <a:gd name="connsiteY7" fmla="*/ 6667781 h 6858000"/>
              <a:gd name="connsiteX8" fmla="*/ 4498974 w 4498974"/>
              <a:gd name="connsiteY8" fmla="*/ 6674981 h 6858000"/>
              <a:gd name="connsiteX9" fmla="*/ 190218 w 4498974"/>
              <a:gd name="connsiteY9" fmla="*/ 6674981 h 6858000"/>
              <a:gd name="connsiteX10" fmla="*/ 190218 w 4498974"/>
              <a:gd name="connsiteY10" fmla="*/ 6858000 h 6858000"/>
              <a:gd name="connsiteX11" fmla="*/ 183018 w 4498974"/>
              <a:gd name="connsiteY11" fmla="*/ 6858000 h 6858000"/>
              <a:gd name="connsiteX12" fmla="*/ 183018 w 4498974"/>
              <a:gd name="connsiteY12" fmla="*/ 6674981 h 6858000"/>
              <a:gd name="connsiteX13" fmla="*/ 0 w 4498974"/>
              <a:gd name="connsiteY13" fmla="*/ 6674981 h 6858000"/>
              <a:gd name="connsiteX14" fmla="*/ 0 w 4498974"/>
              <a:gd name="connsiteY14" fmla="*/ 6667781 h 6858000"/>
              <a:gd name="connsiteX15" fmla="*/ 183018 w 4498974"/>
              <a:gd name="connsiteY15" fmla="*/ 6667781 h 6858000"/>
              <a:gd name="connsiteX16" fmla="*/ 183018 w 4498974"/>
              <a:gd name="connsiteY16" fmla="*/ 190219 h 6858000"/>
              <a:gd name="connsiteX17" fmla="*/ 0 w 4498974"/>
              <a:gd name="connsiteY17" fmla="*/ 190219 h 6858000"/>
              <a:gd name="connsiteX18" fmla="*/ 0 w 4498974"/>
              <a:gd name="connsiteY18" fmla="*/ 183019 h 6858000"/>
              <a:gd name="connsiteX19" fmla="*/ 183018 w 4498974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974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4498974" y="183019"/>
                </a:lnTo>
                <a:lnTo>
                  <a:pt x="4498974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4498974" y="6667781"/>
                </a:lnTo>
                <a:lnTo>
                  <a:pt x="4498974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A50615D6-0A3E-B10F-FB0D-DE6A1159C7EE}"/>
              </a:ext>
            </a:extLst>
          </p:cNvPr>
          <p:cNvSpPr/>
          <p:nvPr userDrawn="1"/>
        </p:nvSpPr>
        <p:spPr>
          <a:xfrm>
            <a:off x="4684712" y="6553953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C18C5-C86E-FADA-D411-2FABFD8B6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4712" y="185737"/>
            <a:ext cx="7319963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22C190-2DCB-D260-7EEA-9F975E6DB59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185738" y="4952999"/>
            <a:ext cx="3001962" cy="171767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“Add statement about effects for business, society or customers”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6300" y="1440000"/>
            <a:ext cx="3564000" cy="442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 dirty="0"/>
              <a:t>Click to add text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39150" y="1440000"/>
            <a:ext cx="3565525" cy="442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 dirty="0"/>
              <a:t>Click to add text  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C8B7966-A6D0-CD9C-64D3-C52B2040FA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49897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0821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A71C2-845C-4AD9-A7C4-08E0166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CBE856D-43CF-FEA8-6BC9-DDC92D4146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17BBDC-AEE2-17E8-F63F-1CAFC465E2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9408F-6183-C914-F0E6-2BEA16F53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uide">
            <a:extLst>
              <a:ext uri="{FF2B5EF4-FFF2-40B4-BE49-F238E27FC236}">
                <a16:creationId xmlns:a16="http://schemas.microsoft.com/office/drawing/2014/main" id="{A0623491-1EDA-17EF-884A-EB733CE5E48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CEDA60-255E-5584-29F7-2F0FE87DA1B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34B0F6-D063-212A-FB6B-C27C2799698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CB6C44-EF5F-5917-BEA0-AD1B9A4533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5F21C2-5DE3-4B51-1D59-449627DEA0F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567B3-1303-3BBC-71C3-0625C4E991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A1CC2-A0A7-AFF0-1C94-3A3B681848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B3522-AD1A-AD0C-8226-9206E40184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CC061E-BAEC-AF7D-2F54-C8E750EE11E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2EFB7EEF-4FFD-5157-A10D-572115F34D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5799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060E8AEB-B6BA-A216-0E20-995CFC0BE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9614FF91-5B48-B205-95FD-2EF29A6167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pyright - freeform">
            <a:extLst>
              <a:ext uri="{FF2B5EF4-FFF2-40B4-BE49-F238E27FC236}">
                <a16:creationId xmlns:a16="http://schemas.microsoft.com/office/drawing/2014/main" id="{B3BBE562-7156-63CE-EFC9-9DCC02651B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white">
          <a:xfrm>
            <a:off x="9190038" y="6579265"/>
            <a:ext cx="1424013" cy="108078"/>
          </a:xfrm>
          <a:custGeom>
            <a:avLst/>
            <a:gdLst>
              <a:gd name="connsiteX0" fmla="*/ 3581137 w 9939841"/>
              <a:gd name="connsiteY0" fmla="*/ 550149 h 754402"/>
              <a:gd name="connsiteX1" fmla="*/ 3493780 w 9939841"/>
              <a:gd name="connsiteY1" fmla="*/ 569044 h 754402"/>
              <a:gd name="connsiteX2" fmla="*/ 3466621 w 9939841"/>
              <a:gd name="connsiteY2" fmla="*/ 620990 h 754402"/>
              <a:gd name="connsiteX3" fmla="*/ 3502045 w 9939841"/>
              <a:gd name="connsiteY3" fmla="*/ 676476 h 754402"/>
              <a:gd name="connsiteX4" fmla="*/ 3604751 w 9939841"/>
              <a:gd name="connsiteY4" fmla="*/ 691825 h 754402"/>
              <a:gd name="connsiteX5" fmla="*/ 3718088 w 9939841"/>
              <a:gd name="connsiteY5" fmla="*/ 672937 h 754402"/>
              <a:gd name="connsiteX6" fmla="*/ 3718088 w 9939841"/>
              <a:gd name="connsiteY6" fmla="*/ 674123 h 754402"/>
              <a:gd name="connsiteX7" fmla="*/ 3752333 w 9939841"/>
              <a:gd name="connsiteY7" fmla="*/ 619811 h 754402"/>
              <a:gd name="connsiteX8" fmla="*/ 3724000 w 9939841"/>
              <a:gd name="connsiteY8" fmla="*/ 567864 h 754402"/>
              <a:gd name="connsiteX9" fmla="*/ 3648440 w 9939841"/>
              <a:gd name="connsiteY9" fmla="*/ 550149 h 754402"/>
              <a:gd name="connsiteX10" fmla="*/ 9018976 w 9939841"/>
              <a:gd name="connsiteY10" fmla="*/ 540704 h 754402"/>
              <a:gd name="connsiteX11" fmla="*/ 9020156 w 9939841"/>
              <a:gd name="connsiteY11" fmla="*/ 543078 h 754402"/>
              <a:gd name="connsiteX12" fmla="*/ 9018976 w 9939841"/>
              <a:gd name="connsiteY12" fmla="*/ 543371 h 754402"/>
              <a:gd name="connsiteX13" fmla="*/ 8870229 w 9939841"/>
              <a:gd name="connsiteY13" fmla="*/ 376615 h 754402"/>
              <a:gd name="connsiteX14" fmla="*/ 8774587 w 9939841"/>
              <a:gd name="connsiteY14" fmla="*/ 413219 h 754402"/>
              <a:gd name="connsiteX15" fmla="*/ 8758065 w 9939841"/>
              <a:gd name="connsiteY15" fmla="*/ 416751 h 754402"/>
              <a:gd name="connsiteX16" fmla="*/ 8700206 w 9939841"/>
              <a:gd name="connsiteY16" fmla="*/ 430913 h 754402"/>
              <a:gd name="connsiteX17" fmla="*/ 8665975 w 9939841"/>
              <a:gd name="connsiteY17" fmla="*/ 450981 h 754402"/>
              <a:gd name="connsiteX18" fmla="*/ 8651806 w 9939841"/>
              <a:gd name="connsiteY18" fmla="*/ 488758 h 754402"/>
              <a:gd name="connsiteX19" fmla="*/ 8675420 w 9939841"/>
              <a:gd name="connsiteY19" fmla="*/ 536000 h 754402"/>
              <a:gd name="connsiteX20" fmla="*/ 8735630 w 9939841"/>
              <a:gd name="connsiteY20" fmla="*/ 551342 h 754402"/>
              <a:gd name="connsiteX21" fmla="*/ 8834805 w 9939841"/>
              <a:gd name="connsiteY21" fmla="*/ 510020 h 754402"/>
              <a:gd name="connsiteX22" fmla="*/ 8834805 w 9939841"/>
              <a:gd name="connsiteY22" fmla="*/ 508840 h 754402"/>
              <a:gd name="connsiteX23" fmla="*/ 8870229 w 9939841"/>
              <a:gd name="connsiteY23" fmla="*/ 397855 h 754402"/>
              <a:gd name="connsiteX24" fmla="*/ 228405 w 9939841"/>
              <a:gd name="connsiteY24" fmla="*/ 271263 h 754402"/>
              <a:gd name="connsiteX25" fmla="*/ 228405 w 9939841"/>
              <a:gd name="connsiteY25" fmla="*/ 358592 h 754402"/>
              <a:gd name="connsiteX26" fmla="*/ 280805 w 9939841"/>
              <a:gd name="connsiteY26" fmla="*/ 358592 h 754402"/>
              <a:gd name="connsiteX27" fmla="*/ 342615 w 9939841"/>
              <a:gd name="connsiteY27" fmla="*/ 312914 h 754402"/>
              <a:gd name="connsiteX28" fmla="*/ 280805 w 9939841"/>
              <a:gd name="connsiteY28" fmla="*/ 271263 h 754402"/>
              <a:gd name="connsiteX29" fmla="*/ 174665 w 9939841"/>
              <a:gd name="connsiteY29" fmla="*/ 228265 h 754402"/>
              <a:gd name="connsiteX30" fmla="*/ 307679 w 9939841"/>
              <a:gd name="connsiteY30" fmla="*/ 228265 h 754402"/>
              <a:gd name="connsiteX31" fmla="*/ 397702 w 9939841"/>
              <a:gd name="connsiteY31" fmla="*/ 306192 h 754402"/>
              <a:gd name="connsiteX32" fmla="*/ 317081 w 9939841"/>
              <a:gd name="connsiteY32" fmla="*/ 381431 h 754402"/>
              <a:gd name="connsiteX33" fmla="*/ 317081 w 9939841"/>
              <a:gd name="connsiteY33" fmla="*/ 384118 h 754402"/>
              <a:gd name="connsiteX34" fmla="*/ 389640 w 9939841"/>
              <a:gd name="connsiteY34" fmla="*/ 452643 h 754402"/>
              <a:gd name="connsiteX35" fmla="*/ 405757 w 9939841"/>
              <a:gd name="connsiteY35" fmla="*/ 513105 h 754402"/>
              <a:gd name="connsiteX36" fmla="*/ 345302 w 9939841"/>
              <a:gd name="connsiteY36" fmla="*/ 513105 h 754402"/>
              <a:gd name="connsiteX37" fmla="*/ 335893 w 9939841"/>
              <a:gd name="connsiteY37" fmla="*/ 460705 h 754402"/>
              <a:gd name="connsiteX38" fmla="*/ 275430 w 9939841"/>
              <a:gd name="connsiteY38" fmla="*/ 404277 h 754402"/>
              <a:gd name="connsiteX39" fmla="*/ 228405 w 9939841"/>
              <a:gd name="connsiteY39" fmla="*/ 404277 h 754402"/>
              <a:gd name="connsiteX40" fmla="*/ 228405 w 9939841"/>
              <a:gd name="connsiteY40" fmla="*/ 513105 h 754402"/>
              <a:gd name="connsiteX41" fmla="*/ 174665 w 9939841"/>
              <a:gd name="connsiteY41" fmla="*/ 513105 h 754402"/>
              <a:gd name="connsiteX42" fmla="*/ 5731013 w 9939841"/>
              <a:gd name="connsiteY42" fmla="*/ 201887 h 754402"/>
              <a:gd name="connsiteX43" fmla="*/ 5641290 w 9939841"/>
              <a:gd name="connsiteY43" fmla="*/ 237298 h 754402"/>
              <a:gd name="connsiteX44" fmla="*/ 5640111 w 9939841"/>
              <a:gd name="connsiteY44" fmla="*/ 237298 h 754402"/>
              <a:gd name="connsiteX45" fmla="*/ 5594062 w 9939841"/>
              <a:gd name="connsiteY45" fmla="*/ 335292 h 754402"/>
              <a:gd name="connsiteX46" fmla="*/ 5854974 w 9939841"/>
              <a:gd name="connsiteY46" fmla="*/ 335292 h 754402"/>
              <a:gd name="connsiteX47" fmla="*/ 5817197 w 9939841"/>
              <a:gd name="connsiteY47" fmla="*/ 236118 h 754402"/>
              <a:gd name="connsiteX48" fmla="*/ 5731013 w 9939841"/>
              <a:gd name="connsiteY48" fmla="*/ 201887 h 754402"/>
              <a:gd name="connsiteX49" fmla="*/ 8290547 w 9939841"/>
              <a:gd name="connsiteY49" fmla="*/ 201873 h 754402"/>
              <a:gd name="connsiteX50" fmla="*/ 8218533 w 9939841"/>
              <a:gd name="connsiteY50" fmla="*/ 225487 h 754402"/>
              <a:gd name="connsiteX51" fmla="*/ 8170125 w 9939841"/>
              <a:gd name="connsiteY51" fmla="*/ 289244 h 754402"/>
              <a:gd name="connsiteX52" fmla="*/ 8152410 w 9939841"/>
              <a:gd name="connsiteY52" fmla="*/ 376601 h 754402"/>
              <a:gd name="connsiteX53" fmla="*/ 8170125 w 9939841"/>
              <a:gd name="connsiteY53" fmla="*/ 463971 h 754402"/>
              <a:gd name="connsiteX54" fmla="*/ 8218533 w 9939841"/>
              <a:gd name="connsiteY54" fmla="*/ 527714 h 754402"/>
              <a:gd name="connsiteX55" fmla="*/ 8289375 w 9939841"/>
              <a:gd name="connsiteY55" fmla="*/ 551328 h 754402"/>
              <a:gd name="connsiteX56" fmla="*/ 8357843 w 9939841"/>
              <a:gd name="connsiteY56" fmla="*/ 528908 h 754402"/>
              <a:gd name="connsiteX57" fmla="*/ 8359016 w 9939841"/>
              <a:gd name="connsiteY57" fmla="*/ 527714 h 754402"/>
              <a:gd name="connsiteX58" fmla="*/ 8406244 w 9939841"/>
              <a:gd name="connsiteY58" fmla="*/ 465151 h 754402"/>
              <a:gd name="connsiteX59" fmla="*/ 8422780 w 9939841"/>
              <a:gd name="connsiteY59" fmla="*/ 374248 h 754402"/>
              <a:gd name="connsiteX60" fmla="*/ 8406244 w 9939841"/>
              <a:gd name="connsiteY60" fmla="*/ 283346 h 754402"/>
              <a:gd name="connsiteX61" fmla="*/ 8359016 w 9939841"/>
              <a:gd name="connsiteY61" fmla="*/ 223128 h 754402"/>
              <a:gd name="connsiteX62" fmla="*/ 8290547 w 9939841"/>
              <a:gd name="connsiteY62" fmla="*/ 201873 h 754402"/>
              <a:gd name="connsiteX63" fmla="*/ 6998967 w 9939841"/>
              <a:gd name="connsiteY63" fmla="*/ 201873 h 754402"/>
              <a:gd name="connsiteX64" fmla="*/ 6898620 w 9939841"/>
              <a:gd name="connsiteY64" fmla="*/ 249094 h 754402"/>
              <a:gd name="connsiteX65" fmla="*/ 6860843 w 9939841"/>
              <a:gd name="connsiteY65" fmla="*/ 374248 h 754402"/>
              <a:gd name="connsiteX66" fmla="*/ 6878559 w 9939841"/>
              <a:gd name="connsiteY66" fmla="*/ 466324 h 754402"/>
              <a:gd name="connsiteX67" fmla="*/ 6926959 w 9939841"/>
              <a:gd name="connsiteY67" fmla="*/ 528894 h 754402"/>
              <a:gd name="connsiteX68" fmla="*/ 7000146 w 9939841"/>
              <a:gd name="connsiteY68" fmla="*/ 551328 h 754402"/>
              <a:gd name="connsiteX69" fmla="*/ 7073347 w 9939841"/>
              <a:gd name="connsiteY69" fmla="*/ 528894 h 754402"/>
              <a:gd name="connsiteX70" fmla="*/ 7070981 w 9939841"/>
              <a:gd name="connsiteY70" fmla="*/ 528894 h 754402"/>
              <a:gd name="connsiteX71" fmla="*/ 7119388 w 9939841"/>
              <a:gd name="connsiteY71" fmla="*/ 466324 h 754402"/>
              <a:gd name="connsiteX72" fmla="*/ 7137097 w 9939841"/>
              <a:gd name="connsiteY72" fmla="*/ 374248 h 754402"/>
              <a:gd name="connsiteX73" fmla="*/ 7099320 w 9939841"/>
              <a:gd name="connsiteY73" fmla="*/ 249094 h 754402"/>
              <a:gd name="connsiteX74" fmla="*/ 6998967 w 9939841"/>
              <a:gd name="connsiteY74" fmla="*/ 201873 h 754402"/>
              <a:gd name="connsiteX75" fmla="*/ 2177413 w 9939841"/>
              <a:gd name="connsiteY75" fmla="*/ 201873 h 754402"/>
              <a:gd name="connsiteX76" fmla="*/ 2105399 w 9939841"/>
              <a:gd name="connsiteY76" fmla="*/ 225487 h 754402"/>
              <a:gd name="connsiteX77" fmla="*/ 2056984 w 9939841"/>
              <a:gd name="connsiteY77" fmla="*/ 289244 h 754402"/>
              <a:gd name="connsiteX78" fmla="*/ 2039282 w 9939841"/>
              <a:gd name="connsiteY78" fmla="*/ 376601 h 754402"/>
              <a:gd name="connsiteX79" fmla="*/ 2056984 w 9939841"/>
              <a:gd name="connsiteY79" fmla="*/ 463971 h 754402"/>
              <a:gd name="connsiteX80" fmla="*/ 2105399 w 9939841"/>
              <a:gd name="connsiteY80" fmla="*/ 527714 h 754402"/>
              <a:gd name="connsiteX81" fmla="*/ 2176233 w 9939841"/>
              <a:gd name="connsiteY81" fmla="*/ 551328 h 754402"/>
              <a:gd name="connsiteX82" fmla="*/ 2244701 w 9939841"/>
              <a:gd name="connsiteY82" fmla="*/ 528908 h 754402"/>
              <a:gd name="connsiteX83" fmla="*/ 2245881 w 9939841"/>
              <a:gd name="connsiteY83" fmla="*/ 527714 h 754402"/>
              <a:gd name="connsiteX84" fmla="*/ 2293102 w 9939841"/>
              <a:gd name="connsiteY84" fmla="*/ 465151 h 754402"/>
              <a:gd name="connsiteX85" fmla="*/ 2309638 w 9939841"/>
              <a:gd name="connsiteY85" fmla="*/ 374248 h 754402"/>
              <a:gd name="connsiteX86" fmla="*/ 2293102 w 9939841"/>
              <a:gd name="connsiteY86" fmla="*/ 283346 h 754402"/>
              <a:gd name="connsiteX87" fmla="*/ 2245881 w 9939841"/>
              <a:gd name="connsiteY87" fmla="*/ 223128 h 754402"/>
              <a:gd name="connsiteX88" fmla="*/ 2177413 w 9939841"/>
              <a:gd name="connsiteY88" fmla="*/ 201873 h 754402"/>
              <a:gd name="connsiteX89" fmla="*/ 1653224 w 9939841"/>
              <a:gd name="connsiteY89" fmla="*/ 201873 h 754402"/>
              <a:gd name="connsiteX90" fmla="*/ 1552877 w 9939841"/>
              <a:gd name="connsiteY90" fmla="*/ 249094 h 754402"/>
              <a:gd name="connsiteX91" fmla="*/ 1515100 w 9939841"/>
              <a:gd name="connsiteY91" fmla="*/ 374248 h 754402"/>
              <a:gd name="connsiteX92" fmla="*/ 1532809 w 9939841"/>
              <a:gd name="connsiteY92" fmla="*/ 466324 h 754402"/>
              <a:gd name="connsiteX93" fmla="*/ 1581209 w 9939841"/>
              <a:gd name="connsiteY93" fmla="*/ 528894 h 754402"/>
              <a:gd name="connsiteX94" fmla="*/ 1654403 w 9939841"/>
              <a:gd name="connsiteY94" fmla="*/ 551328 h 754402"/>
              <a:gd name="connsiteX95" fmla="*/ 1727604 w 9939841"/>
              <a:gd name="connsiteY95" fmla="*/ 528894 h 754402"/>
              <a:gd name="connsiteX96" fmla="*/ 1725238 w 9939841"/>
              <a:gd name="connsiteY96" fmla="*/ 528894 h 754402"/>
              <a:gd name="connsiteX97" fmla="*/ 1773652 w 9939841"/>
              <a:gd name="connsiteY97" fmla="*/ 466324 h 754402"/>
              <a:gd name="connsiteX98" fmla="*/ 1791354 w 9939841"/>
              <a:gd name="connsiteY98" fmla="*/ 374248 h 754402"/>
              <a:gd name="connsiteX99" fmla="*/ 1753570 w 9939841"/>
              <a:gd name="connsiteY99" fmla="*/ 249094 h 754402"/>
              <a:gd name="connsiteX100" fmla="*/ 1653224 w 9939841"/>
              <a:gd name="connsiteY100" fmla="*/ 201873 h 754402"/>
              <a:gd name="connsiteX101" fmla="*/ 3600026 w 9939841"/>
              <a:gd name="connsiteY101" fmla="*/ 200694 h 754402"/>
              <a:gd name="connsiteX102" fmla="*/ 3525659 w 9939841"/>
              <a:gd name="connsiteY102" fmla="*/ 223128 h 754402"/>
              <a:gd name="connsiteX103" fmla="*/ 3497326 w 9939841"/>
              <a:gd name="connsiteY103" fmla="*/ 286892 h 754402"/>
              <a:gd name="connsiteX104" fmla="*/ 3525659 w 9939841"/>
              <a:gd name="connsiteY104" fmla="*/ 350635 h 754402"/>
              <a:gd name="connsiteX105" fmla="*/ 3600026 w 9939841"/>
              <a:gd name="connsiteY105" fmla="*/ 373069 h 754402"/>
              <a:gd name="connsiteX106" fmla="*/ 3674406 w 9939841"/>
              <a:gd name="connsiteY106" fmla="*/ 350635 h 754402"/>
              <a:gd name="connsiteX107" fmla="*/ 3702739 w 9939841"/>
              <a:gd name="connsiteY107" fmla="*/ 286892 h 754402"/>
              <a:gd name="connsiteX108" fmla="*/ 3674406 w 9939841"/>
              <a:gd name="connsiteY108" fmla="*/ 223128 h 754402"/>
              <a:gd name="connsiteX109" fmla="*/ 3600026 w 9939841"/>
              <a:gd name="connsiteY109" fmla="*/ 200694 h 754402"/>
              <a:gd name="connsiteX110" fmla="*/ 9387319 w 9939841"/>
              <a:gd name="connsiteY110" fmla="*/ 158199 h 754402"/>
              <a:gd name="connsiteX111" fmla="*/ 9388513 w 9939841"/>
              <a:gd name="connsiteY111" fmla="*/ 159371 h 754402"/>
              <a:gd name="connsiteX112" fmla="*/ 9388499 w 9939841"/>
              <a:gd name="connsiteY112" fmla="*/ 159371 h 754402"/>
              <a:gd name="connsiteX113" fmla="*/ 276778 w 9939841"/>
              <a:gd name="connsiteY113" fmla="*/ 154366 h 754402"/>
              <a:gd name="connsiteX114" fmla="*/ 61803 w 9939841"/>
              <a:gd name="connsiteY114" fmla="*/ 373369 h 754402"/>
              <a:gd name="connsiteX115" fmla="*/ 278118 w 9939841"/>
              <a:gd name="connsiteY115" fmla="*/ 596406 h 754402"/>
              <a:gd name="connsiteX116" fmla="*/ 276778 w 9939841"/>
              <a:gd name="connsiteY116" fmla="*/ 597746 h 754402"/>
              <a:gd name="connsiteX117" fmla="*/ 493093 w 9939841"/>
              <a:gd name="connsiteY117" fmla="*/ 374716 h 754402"/>
              <a:gd name="connsiteX118" fmla="*/ 276778 w 9939841"/>
              <a:gd name="connsiteY118" fmla="*/ 154366 h 754402"/>
              <a:gd name="connsiteX119" fmla="*/ 3218706 w 9939841"/>
              <a:gd name="connsiteY119" fmla="*/ 148761 h 754402"/>
              <a:gd name="connsiteX120" fmla="*/ 3297791 w 9939841"/>
              <a:gd name="connsiteY120" fmla="*/ 148761 h 754402"/>
              <a:gd name="connsiteX121" fmla="*/ 3297791 w 9939841"/>
              <a:gd name="connsiteY121" fmla="*/ 603289 h 754402"/>
              <a:gd name="connsiteX122" fmla="*/ 3218706 w 9939841"/>
              <a:gd name="connsiteY122" fmla="*/ 603289 h 754402"/>
              <a:gd name="connsiteX123" fmla="*/ 9507748 w 9939841"/>
              <a:gd name="connsiteY123" fmla="*/ 148747 h 754402"/>
              <a:gd name="connsiteX124" fmla="*/ 9595105 w 9939841"/>
              <a:gd name="connsiteY124" fmla="*/ 148747 h 754402"/>
              <a:gd name="connsiteX125" fmla="*/ 9703723 w 9939841"/>
              <a:gd name="connsiteY125" fmla="*/ 449802 h 754402"/>
              <a:gd name="connsiteX126" fmla="*/ 9727344 w 9939841"/>
              <a:gd name="connsiteY126" fmla="*/ 527714 h 754402"/>
              <a:gd name="connsiteX127" fmla="*/ 9729703 w 9939841"/>
              <a:gd name="connsiteY127" fmla="*/ 527714 h 754402"/>
              <a:gd name="connsiteX128" fmla="*/ 9753310 w 9939841"/>
              <a:gd name="connsiteY128" fmla="*/ 449802 h 754402"/>
              <a:gd name="connsiteX129" fmla="*/ 9859562 w 9939841"/>
              <a:gd name="connsiteY129" fmla="*/ 148747 h 754402"/>
              <a:gd name="connsiteX130" fmla="*/ 9939841 w 9939841"/>
              <a:gd name="connsiteY130" fmla="*/ 148747 h 754402"/>
              <a:gd name="connsiteX131" fmla="*/ 9775744 w 9939841"/>
              <a:gd name="connsiteY131" fmla="*/ 586753 h 754402"/>
              <a:gd name="connsiteX132" fmla="*/ 9704910 w 9939841"/>
              <a:gd name="connsiteY132" fmla="*/ 703635 h 754402"/>
              <a:gd name="connsiteX133" fmla="*/ 9588027 w 9939841"/>
              <a:gd name="connsiteY133" fmla="*/ 754388 h 754402"/>
              <a:gd name="connsiteX134" fmla="*/ 9532542 w 9939841"/>
              <a:gd name="connsiteY134" fmla="*/ 742592 h 754402"/>
              <a:gd name="connsiteX135" fmla="*/ 9532542 w 9939841"/>
              <a:gd name="connsiteY135" fmla="*/ 677655 h 754402"/>
              <a:gd name="connsiteX136" fmla="*/ 9586854 w 9939841"/>
              <a:gd name="connsiteY136" fmla="*/ 690645 h 754402"/>
              <a:gd name="connsiteX137" fmla="*/ 9650597 w 9939841"/>
              <a:gd name="connsiteY137" fmla="*/ 668211 h 754402"/>
              <a:gd name="connsiteX138" fmla="*/ 9690747 w 9939841"/>
              <a:gd name="connsiteY138" fmla="*/ 610366 h 754402"/>
              <a:gd name="connsiteX139" fmla="*/ 2414711 w 9939841"/>
              <a:gd name="connsiteY139" fmla="*/ 148747 h 754402"/>
              <a:gd name="connsiteX140" fmla="*/ 2502074 w 9939841"/>
              <a:gd name="connsiteY140" fmla="*/ 148747 h 754402"/>
              <a:gd name="connsiteX141" fmla="*/ 2610678 w 9939841"/>
              <a:gd name="connsiteY141" fmla="*/ 449802 h 754402"/>
              <a:gd name="connsiteX142" fmla="*/ 2634306 w 9939841"/>
              <a:gd name="connsiteY142" fmla="*/ 527714 h 754402"/>
              <a:gd name="connsiteX143" fmla="*/ 2636658 w 9939841"/>
              <a:gd name="connsiteY143" fmla="*/ 527714 h 754402"/>
              <a:gd name="connsiteX144" fmla="*/ 2660272 w 9939841"/>
              <a:gd name="connsiteY144" fmla="*/ 449802 h 754402"/>
              <a:gd name="connsiteX145" fmla="*/ 2766518 w 9939841"/>
              <a:gd name="connsiteY145" fmla="*/ 148747 h 754402"/>
              <a:gd name="connsiteX146" fmla="*/ 2846810 w 9939841"/>
              <a:gd name="connsiteY146" fmla="*/ 148747 h 754402"/>
              <a:gd name="connsiteX147" fmla="*/ 2682707 w 9939841"/>
              <a:gd name="connsiteY147" fmla="*/ 586753 h 754402"/>
              <a:gd name="connsiteX148" fmla="*/ 2611872 w 9939841"/>
              <a:gd name="connsiteY148" fmla="*/ 703635 h 754402"/>
              <a:gd name="connsiteX149" fmla="*/ 2494989 w 9939841"/>
              <a:gd name="connsiteY149" fmla="*/ 754388 h 754402"/>
              <a:gd name="connsiteX150" fmla="*/ 2439497 w 9939841"/>
              <a:gd name="connsiteY150" fmla="*/ 742592 h 754402"/>
              <a:gd name="connsiteX151" fmla="*/ 2439497 w 9939841"/>
              <a:gd name="connsiteY151" fmla="*/ 677655 h 754402"/>
              <a:gd name="connsiteX152" fmla="*/ 2493810 w 9939841"/>
              <a:gd name="connsiteY152" fmla="*/ 690645 h 754402"/>
              <a:gd name="connsiteX153" fmla="*/ 2557560 w 9939841"/>
              <a:gd name="connsiteY153" fmla="*/ 668211 h 754402"/>
              <a:gd name="connsiteX154" fmla="*/ 2597702 w 9939841"/>
              <a:gd name="connsiteY154" fmla="*/ 610366 h 754402"/>
              <a:gd name="connsiteX155" fmla="*/ 8771055 w 9939841"/>
              <a:gd name="connsiteY155" fmla="*/ 141676 h 754402"/>
              <a:gd name="connsiteX156" fmla="*/ 8903273 w 9939841"/>
              <a:gd name="connsiteY156" fmla="*/ 181805 h 754402"/>
              <a:gd name="connsiteX157" fmla="*/ 8949314 w 9939841"/>
              <a:gd name="connsiteY157" fmla="*/ 296336 h 754402"/>
              <a:gd name="connsiteX158" fmla="*/ 8949314 w 9939841"/>
              <a:gd name="connsiteY158" fmla="*/ 502942 h 754402"/>
              <a:gd name="connsiteX159" fmla="*/ 8987098 w 9939841"/>
              <a:gd name="connsiteY159" fmla="*/ 551342 h 754402"/>
              <a:gd name="connsiteX160" fmla="*/ 9018976 w 9939841"/>
              <a:gd name="connsiteY160" fmla="*/ 543371 h 754402"/>
              <a:gd name="connsiteX161" fmla="*/ 9018976 w 9939841"/>
              <a:gd name="connsiteY161" fmla="*/ 599743 h 754402"/>
              <a:gd name="connsiteX162" fmla="*/ 8964678 w 9939841"/>
              <a:gd name="connsiteY162" fmla="*/ 609187 h 754402"/>
              <a:gd name="connsiteX163" fmla="*/ 8895015 w 9939841"/>
              <a:gd name="connsiteY163" fmla="*/ 584400 h 754402"/>
              <a:gd name="connsiteX164" fmla="*/ 8872581 w 9939841"/>
              <a:gd name="connsiteY164" fmla="*/ 517104 h 754402"/>
              <a:gd name="connsiteX165" fmla="*/ 8872581 w 9939841"/>
              <a:gd name="connsiteY165" fmla="*/ 501748 h 754402"/>
              <a:gd name="connsiteX166" fmla="*/ 8869035 w 9939841"/>
              <a:gd name="connsiteY166" fmla="*/ 501748 h 754402"/>
              <a:gd name="connsiteX167" fmla="*/ 8812370 w 9939841"/>
              <a:gd name="connsiteY167" fmla="*/ 584400 h 754402"/>
              <a:gd name="connsiteX168" fmla="*/ 8710844 w 9939841"/>
              <a:gd name="connsiteY168" fmla="*/ 615085 h 754402"/>
              <a:gd name="connsiteX169" fmla="*/ 8609304 w 9939841"/>
              <a:gd name="connsiteY169" fmla="*/ 584400 h 754402"/>
              <a:gd name="connsiteX170" fmla="*/ 8570347 w 9939841"/>
              <a:gd name="connsiteY170" fmla="*/ 493484 h 754402"/>
              <a:gd name="connsiteX171" fmla="*/ 8596327 w 9939841"/>
              <a:gd name="connsiteY171" fmla="*/ 417937 h 754402"/>
              <a:gd name="connsiteX172" fmla="*/ 8657704 w 9939841"/>
              <a:gd name="connsiteY172" fmla="*/ 381333 h 754402"/>
              <a:gd name="connsiteX173" fmla="*/ 8755698 w 9939841"/>
              <a:gd name="connsiteY173" fmla="*/ 358899 h 754402"/>
              <a:gd name="connsiteX174" fmla="*/ 8841889 w 9939841"/>
              <a:gd name="connsiteY174" fmla="*/ 331746 h 754402"/>
              <a:gd name="connsiteX175" fmla="*/ 8869035 w 9939841"/>
              <a:gd name="connsiteY175" fmla="*/ 277448 h 754402"/>
              <a:gd name="connsiteX176" fmla="*/ 8845421 w 9939841"/>
              <a:gd name="connsiteY176" fmla="*/ 223128 h 754402"/>
              <a:gd name="connsiteX177" fmla="*/ 8769868 w 9939841"/>
              <a:gd name="connsiteY177" fmla="*/ 203067 h 754402"/>
              <a:gd name="connsiteX178" fmla="*/ 8661250 w 9939841"/>
              <a:gd name="connsiteY178" fmla="*/ 302234 h 754402"/>
              <a:gd name="connsiteX179" fmla="*/ 8582151 w 9939841"/>
              <a:gd name="connsiteY179" fmla="*/ 302234 h 754402"/>
              <a:gd name="connsiteX180" fmla="*/ 8632917 w 9939841"/>
              <a:gd name="connsiteY180" fmla="*/ 184172 h 754402"/>
              <a:gd name="connsiteX181" fmla="*/ 8771055 w 9939841"/>
              <a:gd name="connsiteY181" fmla="*/ 141676 h 754402"/>
              <a:gd name="connsiteX182" fmla="*/ 6998967 w 9939841"/>
              <a:gd name="connsiteY182" fmla="*/ 140483 h 754402"/>
              <a:gd name="connsiteX183" fmla="*/ 7115849 w 9939841"/>
              <a:gd name="connsiteY183" fmla="*/ 169995 h 754402"/>
              <a:gd name="connsiteX184" fmla="*/ 7193769 w 9939841"/>
              <a:gd name="connsiteY184" fmla="*/ 252640 h 754402"/>
              <a:gd name="connsiteX185" fmla="*/ 7220922 w 9939841"/>
              <a:gd name="connsiteY185" fmla="*/ 375421 h 754402"/>
              <a:gd name="connsiteX186" fmla="*/ 7193769 w 9939841"/>
              <a:gd name="connsiteY186" fmla="*/ 499382 h 754402"/>
              <a:gd name="connsiteX187" fmla="*/ 7115849 w 9939841"/>
              <a:gd name="connsiteY187" fmla="*/ 583207 h 754402"/>
              <a:gd name="connsiteX188" fmla="*/ 6998967 w 9939841"/>
              <a:gd name="connsiteY188" fmla="*/ 613898 h 754402"/>
              <a:gd name="connsiteX189" fmla="*/ 6882091 w 9939841"/>
              <a:gd name="connsiteY189" fmla="*/ 583207 h 754402"/>
              <a:gd name="connsiteX190" fmla="*/ 6804178 w 9939841"/>
              <a:gd name="connsiteY190" fmla="*/ 499382 h 754402"/>
              <a:gd name="connsiteX191" fmla="*/ 6777018 w 9939841"/>
              <a:gd name="connsiteY191" fmla="*/ 375421 h 754402"/>
              <a:gd name="connsiteX192" fmla="*/ 6804178 w 9939841"/>
              <a:gd name="connsiteY192" fmla="*/ 252640 h 754402"/>
              <a:gd name="connsiteX193" fmla="*/ 6882091 w 9939841"/>
              <a:gd name="connsiteY193" fmla="*/ 169995 h 754402"/>
              <a:gd name="connsiteX194" fmla="*/ 6998967 w 9939841"/>
              <a:gd name="connsiteY194" fmla="*/ 140483 h 754402"/>
              <a:gd name="connsiteX195" fmla="*/ 6507842 w 9939841"/>
              <a:gd name="connsiteY195" fmla="*/ 140483 h 754402"/>
              <a:gd name="connsiteX196" fmla="*/ 6609376 w 9939841"/>
              <a:gd name="connsiteY196" fmla="*/ 162917 h 754402"/>
              <a:gd name="connsiteX197" fmla="*/ 6681390 w 9939841"/>
              <a:gd name="connsiteY197" fmla="*/ 226660 h 754402"/>
              <a:gd name="connsiteX198" fmla="*/ 6712096 w 9939841"/>
              <a:gd name="connsiteY198" fmla="*/ 321108 h 754402"/>
              <a:gd name="connsiteX199" fmla="*/ 6629444 w 9939841"/>
              <a:gd name="connsiteY199" fmla="*/ 321108 h 754402"/>
              <a:gd name="connsiteX200" fmla="*/ 6592847 w 9939841"/>
              <a:gd name="connsiteY200" fmla="*/ 236111 h 754402"/>
              <a:gd name="connsiteX201" fmla="*/ 6509029 w 9939841"/>
              <a:gd name="connsiteY201" fmla="*/ 203053 h 754402"/>
              <a:gd name="connsiteX202" fmla="*/ 6405136 w 9939841"/>
              <a:gd name="connsiteY202" fmla="*/ 251467 h 754402"/>
              <a:gd name="connsiteX203" fmla="*/ 6367360 w 9939841"/>
              <a:gd name="connsiteY203" fmla="*/ 377780 h 754402"/>
              <a:gd name="connsiteX204" fmla="*/ 6405136 w 9939841"/>
              <a:gd name="connsiteY204" fmla="*/ 504107 h 754402"/>
              <a:gd name="connsiteX205" fmla="*/ 6506663 w 9939841"/>
              <a:gd name="connsiteY205" fmla="*/ 552508 h 754402"/>
              <a:gd name="connsiteX206" fmla="*/ 6591667 w 9939841"/>
              <a:gd name="connsiteY206" fmla="*/ 519450 h 754402"/>
              <a:gd name="connsiteX207" fmla="*/ 6630623 w 9939841"/>
              <a:gd name="connsiteY207" fmla="*/ 429727 h 754402"/>
              <a:gd name="connsiteX208" fmla="*/ 6713268 w 9939841"/>
              <a:gd name="connsiteY208" fmla="*/ 429727 h 754402"/>
              <a:gd name="connsiteX209" fmla="*/ 6681390 w 9939841"/>
              <a:gd name="connsiteY209" fmla="*/ 527714 h 754402"/>
              <a:gd name="connsiteX210" fmla="*/ 6608203 w 9939841"/>
              <a:gd name="connsiteY210" fmla="*/ 592651 h 754402"/>
              <a:gd name="connsiteX211" fmla="*/ 6505483 w 9939841"/>
              <a:gd name="connsiteY211" fmla="*/ 615085 h 754402"/>
              <a:gd name="connsiteX212" fmla="*/ 6389780 w 9939841"/>
              <a:gd name="connsiteY212" fmla="*/ 584386 h 754402"/>
              <a:gd name="connsiteX213" fmla="*/ 6390973 w 9939841"/>
              <a:gd name="connsiteY213" fmla="*/ 583207 h 754402"/>
              <a:gd name="connsiteX214" fmla="*/ 6313047 w 9939841"/>
              <a:gd name="connsiteY214" fmla="*/ 499382 h 754402"/>
              <a:gd name="connsiteX215" fmla="*/ 6284714 w 9939841"/>
              <a:gd name="connsiteY215" fmla="*/ 376601 h 754402"/>
              <a:gd name="connsiteX216" fmla="*/ 6311867 w 9939841"/>
              <a:gd name="connsiteY216" fmla="*/ 253820 h 754402"/>
              <a:gd name="connsiteX217" fmla="*/ 6390973 w 9939841"/>
              <a:gd name="connsiteY217" fmla="*/ 169995 h 754402"/>
              <a:gd name="connsiteX218" fmla="*/ 6507842 w 9939841"/>
              <a:gd name="connsiteY218" fmla="*/ 140483 h 754402"/>
              <a:gd name="connsiteX219" fmla="*/ 1653224 w 9939841"/>
              <a:gd name="connsiteY219" fmla="*/ 140483 h 754402"/>
              <a:gd name="connsiteX220" fmla="*/ 1770106 w 9939841"/>
              <a:gd name="connsiteY220" fmla="*/ 169995 h 754402"/>
              <a:gd name="connsiteX221" fmla="*/ 1848019 w 9939841"/>
              <a:gd name="connsiteY221" fmla="*/ 252640 h 754402"/>
              <a:gd name="connsiteX222" fmla="*/ 1875179 w 9939841"/>
              <a:gd name="connsiteY222" fmla="*/ 375421 h 754402"/>
              <a:gd name="connsiteX223" fmla="*/ 1848019 w 9939841"/>
              <a:gd name="connsiteY223" fmla="*/ 499382 h 754402"/>
              <a:gd name="connsiteX224" fmla="*/ 1770106 w 9939841"/>
              <a:gd name="connsiteY224" fmla="*/ 583207 h 754402"/>
              <a:gd name="connsiteX225" fmla="*/ 1653224 w 9939841"/>
              <a:gd name="connsiteY225" fmla="*/ 613898 h 754402"/>
              <a:gd name="connsiteX226" fmla="*/ 1536341 w 9939841"/>
              <a:gd name="connsiteY226" fmla="*/ 583207 h 754402"/>
              <a:gd name="connsiteX227" fmla="*/ 1458428 w 9939841"/>
              <a:gd name="connsiteY227" fmla="*/ 499382 h 754402"/>
              <a:gd name="connsiteX228" fmla="*/ 1431275 w 9939841"/>
              <a:gd name="connsiteY228" fmla="*/ 375421 h 754402"/>
              <a:gd name="connsiteX229" fmla="*/ 1458428 w 9939841"/>
              <a:gd name="connsiteY229" fmla="*/ 252640 h 754402"/>
              <a:gd name="connsiteX230" fmla="*/ 1536341 w 9939841"/>
              <a:gd name="connsiteY230" fmla="*/ 169995 h 754402"/>
              <a:gd name="connsiteX231" fmla="*/ 1653224 w 9939841"/>
              <a:gd name="connsiteY231" fmla="*/ 140483 h 754402"/>
              <a:gd name="connsiteX232" fmla="*/ 9308227 w 9939841"/>
              <a:gd name="connsiteY232" fmla="*/ 139303 h 754402"/>
              <a:gd name="connsiteX233" fmla="*/ 9388499 w 9939841"/>
              <a:gd name="connsiteY233" fmla="*/ 159371 h 754402"/>
              <a:gd name="connsiteX234" fmla="*/ 9442812 w 9939841"/>
              <a:gd name="connsiteY234" fmla="*/ 213684 h 754402"/>
              <a:gd name="connsiteX235" fmla="*/ 9462880 w 9939841"/>
              <a:gd name="connsiteY235" fmla="*/ 295142 h 754402"/>
              <a:gd name="connsiteX236" fmla="*/ 9462880 w 9939841"/>
              <a:gd name="connsiteY236" fmla="*/ 602095 h 754402"/>
              <a:gd name="connsiteX237" fmla="*/ 9383787 w 9939841"/>
              <a:gd name="connsiteY237" fmla="*/ 602095 h 754402"/>
              <a:gd name="connsiteX238" fmla="*/ 9383787 w 9939841"/>
              <a:gd name="connsiteY238" fmla="*/ 309312 h 754402"/>
              <a:gd name="connsiteX239" fmla="*/ 9357807 w 9939841"/>
              <a:gd name="connsiteY239" fmla="*/ 230206 h 754402"/>
              <a:gd name="connsiteX240" fmla="*/ 9286973 w 9939841"/>
              <a:gd name="connsiteY240" fmla="*/ 201873 h 754402"/>
              <a:gd name="connsiteX241" fmla="*/ 9196070 w 9939841"/>
              <a:gd name="connsiteY241" fmla="*/ 245562 h 754402"/>
              <a:gd name="connsiteX242" fmla="*/ 9161839 w 9939841"/>
              <a:gd name="connsiteY242" fmla="*/ 367157 h 754402"/>
              <a:gd name="connsiteX243" fmla="*/ 9161839 w 9939841"/>
              <a:gd name="connsiteY243" fmla="*/ 603275 h 754402"/>
              <a:gd name="connsiteX244" fmla="*/ 9082733 w 9939841"/>
              <a:gd name="connsiteY244" fmla="*/ 603275 h 754402"/>
              <a:gd name="connsiteX245" fmla="*/ 9082733 w 9939841"/>
              <a:gd name="connsiteY245" fmla="*/ 148747 h 754402"/>
              <a:gd name="connsiteX246" fmla="*/ 9159466 w 9939841"/>
              <a:gd name="connsiteY246" fmla="*/ 148747 h 754402"/>
              <a:gd name="connsiteX247" fmla="*/ 9159466 w 9939841"/>
              <a:gd name="connsiteY247" fmla="*/ 252640 h 754402"/>
              <a:gd name="connsiteX248" fmla="*/ 9161839 w 9939841"/>
              <a:gd name="connsiteY248" fmla="*/ 252640 h 754402"/>
              <a:gd name="connsiteX249" fmla="*/ 9212592 w 9939841"/>
              <a:gd name="connsiteY249" fmla="*/ 168815 h 754402"/>
              <a:gd name="connsiteX250" fmla="*/ 9308227 w 9939841"/>
              <a:gd name="connsiteY250" fmla="*/ 139303 h 754402"/>
              <a:gd name="connsiteX251" fmla="*/ 8310615 w 9939841"/>
              <a:gd name="connsiteY251" fmla="*/ 139303 h 754402"/>
              <a:gd name="connsiteX252" fmla="*/ 8409790 w 9939841"/>
              <a:gd name="connsiteY252" fmla="*/ 168815 h 754402"/>
              <a:gd name="connsiteX253" fmla="*/ 8412156 w 9939841"/>
              <a:gd name="connsiteY253" fmla="*/ 168815 h 754402"/>
              <a:gd name="connsiteX254" fmla="*/ 8480624 w 9939841"/>
              <a:gd name="connsiteY254" fmla="*/ 251467 h 754402"/>
              <a:gd name="connsiteX255" fmla="*/ 8505411 w 9939841"/>
              <a:gd name="connsiteY255" fmla="*/ 373069 h 754402"/>
              <a:gd name="connsiteX256" fmla="*/ 8479445 w 9939841"/>
              <a:gd name="connsiteY256" fmla="*/ 495836 h 754402"/>
              <a:gd name="connsiteX257" fmla="*/ 8408610 w 9939841"/>
              <a:gd name="connsiteY257" fmla="*/ 580854 h 754402"/>
              <a:gd name="connsiteX258" fmla="*/ 8309436 w 9939841"/>
              <a:gd name="connsiteY258" fmla="*/ 611546 h 754402"/>
              <a:gd name="connsiteX259" fmla="*/ 8213815 w 9939841"/>
              <a:gd name="connsiteY259" fmla="*/ 582034 h 754402"/>
              <a:gd name="connsiteX260" fmla="*/ 8155956 w 9939841"/>
              <a:gd name="connsiteY260" fmla="*/ 499382 h 754402"/>
              <a:gd name="connsiteX261" fmla="*/ 8153597 w 9939841"/>
              <a:gd name="connsiteY261" fmla="*/ 499382 h 754402"/>
              <a:gd name="connsiteX262" fmla="*/ 8153597 w 9939841"/>
              <a:gd name="connsiteY262" fmla="*/ 742592 h 754402"/>
              <a:gd name="connsiteX263" fmla="*/ 8074497 w 9939841"/>
              <a:gd name="connsiteY263" fmla="*/ 742592 h 754402"/>
              <a:gd name="connsiteX264" fmla="*/ 8074497 w 9939841"/>
              <a:gd name="connsiteY264" fmla="*/ 148747 h 754402"/>
              <a:gd name="connsiteX265" fmla="*/ 8153597 w 9939841"/>
              <a:gd name="connsiteY265" fmla="*/ 148747 h 754402"/>
              <a:gd name="connsiteX266" fmla="*/ 8153597 w 9939841"/>
              <a:gd name="connsiteY266" fmla="*/ 252640 h 754402"/>
              <a:gd name="connsiteX267" fmla="*/ 8211449 w 9939841"/>
              <a:gd name="connsiteY267" fmla="*/ 168815 h 754402"/>
              <a:gd name="connsiteX268" fmla="*/ 8310615 w 9939841"/>
              <a:gd name="connsiteY268" fmla="*/ 139303 h 754402"/>
              <a:gd name="connsiteX269" fmla="*/ 7526701 w 9939841"/>
              <a:gd name="connsiteY269" fmla="*/ 139303 h 754402"/>
              <a:gd name="connsiteX270" fmla="*/ 7618777 w 9939841"/>
              <a:gd name="connsiteY270" fmla="*/ 170009 h 754402"/>
              <a:gd name="connsiteX271" fmla="*/ 7669551 w 9939841"/>
              <a:gd name="connsiteY271" fmla="*/ 252640 h 754402"/>
              <a:gd name="connsiteX272" fmla="*/ 7670723 w 9939841"/>
              <a:gd name="connsiteY272" fmla="*/ 252640 h 754402"/>
              <a:gd name="connsiteX273" fmla="*/ 7723863 w 9939841"/>
              <a:gd name="connsiteY273" fmla="*/ 167643 h 754402"/>
              <a:gd name="connsiteX274" fmla="*/ 7813579 w 9939841"/>
              <a:gd name="connsiteY274" fmla="*/ 139303 h 754402"/>
              <a:gd name="connsiteX275" fmla="*/ 7889133 w 9939841"/>
              <a:gd name="connsiteY275" fmla="*/ 158199 h 754402"/>
              <a:gd name="connsiteX276" fmla="*/ 7890326 w 9939841"/>
              <a:gd name="connsiteY276" fmla="*/ 157019 h 754402"/>
              <a:gd name="connsiteX277" fmla="*/ 7943445 w 9939841"/>
              <a:gd name="connsiteY277" fmla="*/ 210138 h 754402"/>
              <a:gd name="connsiteX278" fmla="*/ 7962341 w 9939841"/>
              <a:gd name="connsiteY278" fmla="*/ 291596 h 754402"/>
              <a:gd name="connsiteX279" fmla="*/ 7962341 w 9939841"/>
              <a:gd name="connsiteY279" fmla="*/ 603275 h 754402"/>
              <a:gd name="connsiteX280" fmla="*/ 7883234 w 9939841"/>
              <a:gd name="connsiteY280" fmla="*/ 603275 h 754402"/>
              <a:gd name="connsiteX281" fmla="*/ 7883234 w 9939841"/>
              <a:gd name="connsiteY281" fmla="*/ 299868 h 754402"/>
              <a:gd name="connsiteX282" fmla="*/ 7857268 w 9939841"/>
              <a:gd name="connsiteY282" fmla="*/ 230206 h 754402"/>
              <a:gd name="connsiteX283" fmla="*/ 7789965 w 9939841"/>
              <a:gd name="connsiteY283" fmla="*/ 203067 h 754402"/>
              <a:gd name="connsiteX284" fmla="*/ 7704975 w 9939841"/>
              <a:gd name="connsiteY284" fmla="*/ 247922 h 754402"/>
              <a:gd name="connsiteX285" fmla="*/ 7673097 w 9939841"/>
              <a:gd name="connsiteY285" fmla="*/ 370703 h 754402"/>
              <a:gd name="connsiteX286" fmla="*/ 7673097 w 9939841"/>
              <a:gd name="connsiteY286" fmla="*/ 603275 h 754402"/>
              <a:gd name="connsiteX287" fmla="*/ 7593990 w 9939841"/>
              <a:gd name="connsiteY287" fmla="*/ 603275 h 754402"/>
              <a:gd name="connsiteX288" fmla="*/ 7593990 w 9939841"/>
              <a:gd name="connsiteY288" fmla="*/ 299868 h 754402"/>
              <a:gd name="connsiteX289" fmla="*/ 7568024 w 9939841"/>
              <a:gd name="connsiteY289" fmla="*/ 230206 h 754402"/>
              <a:gd name="connsiteX290" fmla="*/ 7501901 w 9939841"/>
              <a:gd name="connsiteY290" fmla="*/ 203067 h 754402"/>
              <a:gd name="connsiteX291" fmla="*/ 7416897 w 9939841"/>
              <a:gd name="connsiteY291" fmla="*/ 249094 h 754402"/>
              <a:gd name="connsiteX292" fmla="*/ 7385025 w 9939841"/>
              <a:gd name="connsiteY292" fmla="*/ 370703 h 754402"/>
              <a:gd name="connsiteX293" fmla="*/ 7385025 w 9939841"/>
              <a:gd name="connsiteY293" fmla="*/ 603275 h 754402"/>
              <a:gd name="connsiteX294" fmla="*/ 7305926 w 9939841"/>
              <a:gd name="connsiteY294" fmla="*/ 603275 h 754402"/>
              <a:gd name="connsiteX295" fmla="*/ 7305926 w 9939841"/>
              <a:gd name="connsiteY295" fmla="*/ 148747 h 754402"/>
              <a:gd name="connsiteX296" fmla="*/ 7382659 w 9939841"/>
              <a:gd name="connsiteY296" fmla="*/ 148747 h 754402"/>
              <a:gd name="connsiteX297" fmla="*/ 7382659 w 9939841"/>
              <a:gd name="connsiteY297" fmla="*/ 252640 h 754402"/>
              <a:gd name="connsiteX298" fmla="*/ 7385025 w 9939841"/>
              <a:gd name="connsiteY298" fmla="*/ 252640 h 754402"/>
              <a:gd name="connsiteX299" fmla="*/ 7434605 w 9939841"/>
              <a:gd name="connsiteY299" fmla="*/ 168815 h 754402"/>
              <a:gd name="connsiteX300" fmla="*/ 7526701 w 9939841"/>
              <a:gd name="connsiteY300" fmla="*/ 139303 h 754402"/>
              <a:gd name="connsiteX301" fmla="*/ 2197474 w 9939841"/>
              <a:gd name="connsiteY301" fmla="*/ 139303 h 754402"/>
              <a:gd name="connsiteX302" fmla="*/ 2296648 w 9939841"/>
              <a:gd name="connsiteY302" fmla="*/ 168815 h 754402"/>
              <a:gd name="connsiteX303" fmla="*/ 2299014 w 9939841"/>
              <a:gd name="connsiteY303" fmla="*/ 168815 h 754402"/>
              <a:gd name="connsiteX304" fmla="*/ 2367483 w 9939841"/>
              <a:gd name="connsiteY304" fmla="*/ 251467 h 754402"/>
              <a:gd name="connsiteX305" fmla="*/ 2392269 w 9939841"/>
              <a:gd name="connsiteY305" fmla="*/ 373069 h 754402"/>
              <a:gd name="connsiteX306" fmla="*/ 2366303 w 9939841"/>
              <a:gd name="connsiteY306" fmla="*/ 495836 h 754402"/>
              <a:gd name="connsiteX307" fmla="*/ 2295468 w 9939841"/>
              <a:gd name="connsiteY307" fmla="*/ 580854 h 754402"/>
              <a:gd name="connsiteX308" fmla="*/ 2196301 w 9939841"/>
              <a:gd name="connsiteY308" fmla="*/ 611546 h 754402"/>
              <a:gd name="connsiteX309" fmla="*/ 2100673 w 9939841"/>
              <a:gd name="connsiteY309" fmla="*/ 582034 h 754402"/>
              <a:gd name="connsiteX310" fmla="*/ 2042814 w 9939841"/>
              <a:gd name="connsiteY310" fmla="*/ 499382 h 754402"/>
              <a:gd name="connsiteX311" fmla="*/ 2040462 w 9939841"/>
              <a:gd name="connsiteY311" fmla="*/ 499382 h 754402"/>
              <a:gd name="connsiteX312" fmla="*/ 2040462 w 9939841"/>
              <a:gd name="connsiteY312" fmla="*/ 742592 h 754402"/>
              <a:gd name="connsiteX313" fmla="*/ 1961356 w 9939841"/>
              <a:gd name="connsiteY313" fmla="*/ 742592 h 754402"/>
              <a:gd name="connsiteX314" fmla="*/ 1961356 w 9939841"/>
              <a:gd name="connsiteY314" fmla="*/ 148747 h 754402"/>
              <a:gd name="connsiteX315" fmla="*/ 2040462 w 9939841"/>
              <a:gd name="connsiteY315" fmla="*/ 148747 h 754402"/>
              <a:gd name="connsiteX316" fmla="*/ 2040462 w 9939841"/>
              <a:gd name="connsiteY316" fmla="*/ 252640 h 754402"/>
              <a:gd name="connsiteX317" fmla="*/ 2098307 w 9939841"/>
              <a:gd name="connsiteY317" fmla="*/ 168815 h 754402"/>
              <a:gd name="connsiteX318" fmla="*/ 2197474 w 9939841"/>
              <a:gd name="connsiteY318" fmla="*/ 139303 h 754402"/>
              <a:gd name="connsiteX319" fmla="*/ 5731013 w 9939841"/>
              <a:gd name="connsiteY319" fmla="*/ 138131 h 754402"/>
              <a:gd name="connsiteX320" fmla="*/ 5885673 w 9939841"/>
              <a:gd name="connsiteY320" fmla="*/ 205419 h 754402"/>
              <a:gd name="connsiteX321" fmla="*/ 5939978 w 9939841"/>
              <a:gd name="connsiteY321" fmla="*/ 381333 h 754402"/>
              <a:gd name="connsiteX322" fmla="*/ 5939978 w 9939841"/>
              <a:gd name="connsiteY322" fmla="*/ 396683 h 754402"/>
              <a:gd name="connsiteX323" fmla="*/ 5938799 w 9939841"/>
              <a:gd name="connsiteY323" fmla="*/ 396683 h 754402"/>
              <a:gd name="connsiteX324" fmla="*/ 5592890 w 9939841"/>
              <a:gd name="connsiteY324" fmla="*/ 396683 h 754402"/>
              <a:gd name="connsiteX325" fmla="*/ 5635392 w 9939841"/>
              <a:gd name="connsiteY325" fmla="*/ 508840 h 754402"/>
              <a:gd name="connsiteX326" fmla="*/ 5732193 w 9939841"/>
              <a:gd name="connsiteY326" fmla="*/ 550149 h 754402"/>
              <a:gd name="connsiteX327" fmla="*/ 5812472 w 9939841"/>
              <a:gd name="connsiteY327" fmla="*/ 526542 h 754402"/>
              <a:gd name="connsiteX328" fmla="*/ 5851442 w 9939841"/>
              <a:gd name="connsiteY328" fmla="*/ 465151 h 754402"/>
              <a:gd name="connsiteX329" fmla="*/ 5931721 w 9939841"/>
              <a:gd name="connsiteY329" fmla="*/ 465151 h 754402"/>
              <a:gd name="connsiteX330" fmla="*/ 5899842 w 9939841"/>
              <a:gd name="connsiteY330" fmla="*/ 544250 h 754402"/>
              <a:gd name="connsiteX331" fmla="*/ 5827828 w 9939841"/>
              <a:gd name="connsiteY331" fmla="*/ 595024 h 754402"/>
              <a:gd name="connsiteX332" fmla="*/ 5733379 w 9939841"/>
              <a:gd name="connsiteY332" fmla="*/ 612733 h 754402"/>
              <a:gd name="connsiteX333" fmla="*/ 5617676 w 9939841"/>
              <a:gd name="connsiteY333" fmla="*/ 583207 h 754402"/>
              <a:gd name="connsiteX334" fmla="*/ 5539764 w 9939841"/>
              <a:gd name="connsiteY334" fmla="*/ 500575 h 754402"/>
              <a:gd name="connsiteX335" fmla="*/ 5512604 w 9939841"/>
              <a:gd name="connsiteY335" fmla="*/ 375421 h 754402"/>
              <a:gd name="connsiteX336" fmla="*/ 5538577 w 9939841"/>
              <a:gd name="connsiteY336" fmla="*/ 253834 h 754402"/>
              <a:gd name="connsiteX337" fmla="*/ 5614130 w 9939841"/>
              <a:gd name="connsiteY337" fmla="*/ 168829 h 754402"/>
              <a:gd name="connsiteX338" fmla="*/ 5731013 w 9939841"/>
              <a:gd name="connsiteY338" fmla="*/ 138131 h 754402"/>
              <a:gd name="connsiteX339" fmla="*/ 3120712 w 9939841"/>
              <a:gd name="connsiteY339" fmla="*/ 138131 h 754402"/>
              <a:gd name="connsiteX340" fmla="*/ 3145498 w 9939841"/>
              <a:gd name="connsiteY340" fmla="*/ 139303 h 754402"/>
              <a:gd name="connsiteX341" fmla="*/ 3145498 w 9939841"/>
              <a:gd name="connsiteY341" fmla="*/ 140497 h 754402"/>
              <a:gd name="connsiteX342" fmla="*/ 3145498 w 9939841"/>
              <a:gd name="connsiteY342" fmla="*/ 216050 h 754402"/>
              <a:gd name="connsiteX343" fmla="*/ 3105362 w 9939841"/>
              <a:gd name="connsiteY343" fmla="*/ 210138 h 754402"/>
              <a:gd name="connsiteX344" fmla="*/ 3019186 w 9939841"/>
              <a:gd name="connsiteY344" fmla="*/ 252640 h 754402"/>
              <a:gd name="connsiteX345" fmla="*/ 2990853 w 9939841"/>
              <a:gd name="connsiteY345" fmla="*/ 375421 h 754402"/>
              <a:gd name="connsiteX346" fmla="*/ 2990853 w 9939841"/>
              <a:gd name="connsiteY346" fmla="*/ 602095 h 754402"/>
              <a:gd name="connsiteX347" fmla="*/ 2911747 w 9939841"/>
              <a:gd name="connsiteY347" fmla="*/ 602095 h 754402"/>
              <a:gd name="connsiteX348" fmla="*/ 2911747 w 9939841"/>
              <a:gd name="connsiteY348" fmla="*/ 148747 h 754402"/>
              <a:gd name="connsiteX349" fmla="*/ 2988487 w 9939841"/>
              <a:gd name="connsiteY349" fmla="*/ 148747 h 754402"/>
              <a:gd name="connsiteX350" fmla="*/ 2988487 w 9939841"/>
              <a:gd name="connsiteY350" fmla="*/ 257366 h 754402"/>
              <a:gd name="connsiteX351" fmla="*/ 2990853 w 9939841"/>
              <a:gd name="connsiteY351" fmla="*/ 257366 h 754402"/>
              <a:gd name="connsiteX352" fmla="*/ 3032162 w 9939841"/>
              <a:gd name="connsiteY352" fmla="*/ 170009 h 754402"/>
              <a:gd name="connsiteX353" fmla="*/ 3120712 w 9939841"/>
              <a:gd name="connsiteY353" fmla="*/ 138131 h 754402"/>
              <a:gd name="connsiteX354" fmla="*/ 276778 w 9939841"/>
              <a:gd name="connsiteY354" fmla="*/ 100626 h 754402"/>
              <a:gd name="connsiteX355" fmla="*/ 553555 w 9939841"/>
              <a:gd name="connsiteY355" fmla="*/ 376056 h 754402"/>
              <a:gd name="connsiteX356" fmla="*/ 276778 w 9939841"/>
              <a:gd name="connsiteY356" fmla="*/ 651494 h 754402"/>
              <a:gd name="connsiteX357" fmla="*/ 276778 w 9939841"/>
              <a:gd name="connsiteY357" fmla="*/ 650146 h 754402"/>
              <a:gd name="connsiteX358" fmla="*/ 0 w 9939841"/>
              <a:gd name="connsiteY358" fmla="*/ 374716 h 754402"/>
              <a:gd name="connsiteX359" fmla="*/ 276778 w 9939841"/>
              <a:gd name="connsiteY359" fmla="*/ 100626 h 754402"/>
              <a:gd name="connsiteX360" fmla="*/ 3793648 w 9939841"/>
              <a:gd name="connsiteY360" fmla="*/ 100347 h 754402"/>
              <a:gd name="connsiteX361" fmla="*/ 3823167 w 9939841"/>
              <a:gd name="connsiteY361" fmla="*/ 103893 h 754402"/>
              <a:gd name="connsiteX362" fmla="*/ 3823167 w 9939841"/>
              <a:gd name="connsiteY362" fmla="*/ 175907 h 754402"/>
              <a:gd name="connsiteX363" fmla="*/ 3791289 w 9939841"/>
              <a:gd name="connsiteY363" fmla="*/ 171182 h 754402"/>
              <a:gd name="connsiteX364" fmla="*/ 3740522 w 9939841"/>
              <a:gd name="connsiteY364" fmla="*/ 190077 h 754402"/>
              <a:gd name="connsiteX365" fmla="*/ 3777119 w 9939841"/>
              <a:gd name="connsiteY365" fmla="*/ 284518 h 754402"/>
              <a:gd name="connsiteX366" fmla="*/ 3754685 w 9939841"/>
              <a:gd name="connsiteY366" fmla="*/ 360079 h 754402"/>
              <a:gd name="connsiteX367" fmla="*/ 3692122 w 9939841"/>
              <a:gd name="connsiteY367" fmla="*/ 413205 h 754402"/>
              <a:gd name="connsiteX368" fmla="*/ 3596494 w 9939841"/>
              <a:gd name="connsiteY368" fmla="*/ 432093 h 754402"/>
              <a:gd name="connsiteX369" fmla="*/ 3489055 w 9939841"/>
              <a:gd name="connsiteY369" fmla="*/ 408479 h 754402"/>
              <a:gd name="connsiteX370" fmla="*/ 3460722 w 9939841"/>
              <a:gd name="connsiteY370" fmla="*/ 447449 h 754402"/>
              <a:gd name="connsiteX371" fmla="*/ 3477244 w 9939841"/>
              <a:gd name="connsiteY371" fmla="*/ 476962 h 754402"/>
              <a:gd name="connsiteX372" fmla="*/ 3530384 w 9939841"/>
              <a:gd name="connsiteY372" fmla="*/ 486406 h 754402"/>
              <a:gd name="connsiteX373" fmla="*/ 3659064 w 9939841"/>
              <a:gd name="connsiteY373" fmla="*/ 486406 h 754402"/>
              <a:gd name="connsiteX374" fmla="*/ 3780665 w 9939841"/>
              <a:gd name="connsiteY374" fmla="*/ 514738 h 754402"/>
              <a:gd name="connsiteX375" fmla="*/ 3830245 w 9939841"/>
              <a:gd name="connsiteY375" fmla="*/ 615085 h 754402"/>
              <a:gd name="connsiteX376" fmla="*/ 3601219 w 9939841"/>
              <a:gd name="connsiteY376" fmla="*/ 754402 h 754402"/>
              <a:gd name="connsiteX377" fmla="*/ 3434742 w 9939841"/>
              <a:gd name="connsiteY377" fmla="*/ 728422 h 754402"/>
              <a:gd name="connsiteX378" fmla="*/ 3438288 w 9939841"/>
              <a:gd name="connsiteY378" fmla="*/ 727249 h 754402"/>
              <a:gd name="connsiteX379" fmla="*/ 3385162 w 9939841"/>
              <a:gd name="connsiteY379" fmla="*/ 646963 h 754402"/>
              <a:gd name="connsiteX380" fmla="*/ 3478438 w 9939841"/>
              <a:gd name="connsiteY380" fmla="*/ 552522 h 754402"/>
              <a:gd name="connsiteX381" fmla="*/ 3478438 w 9939841"/>
              <a:gd name="connsiteY381" fmla="*/ 548976 h 754402"/>
              <a:gd name="connsiteX382" fmla="*/ 3411128 w 9939841"/>
              <a:gd name="connsiteY382" fmla="*/ 524182 h 754402"/>
              <a:gd name="connsiteX383" fmla="*/ 3387521 w 9939841"/>
              <a:gd name="connsiteY383" fmla="*/ 471063 h 754402"/>
              <a:gd name="connsiteX384" fmla="*/ 3411128 w 9939841"/>
              <a:gd name="connsiteY384" fmla="*/ 419117 h 754402"/>
              <a:gd name="connsiteX385" fmla="*/ 3470167 w 9939841"/>
              <a:gd name="connsiteY385" fmla="*/ 393137 h 754402"/>
              <a:gd name="connsiteX386" fmla="*/ 3432390 w 9939841"/>
              <a:gd name="connsiteY386" fmla="*/ 344736 h 754402"/>
              <a:gd name="connsiteX387" fmla="*/ 3419400 w 9939841"/>
              <a:gd name="connsiteY387" fmla="*/ 284518 h 754402"/>
              <a:gd name="connsiteX388" fmla="*/ 3440654 w 9939841"/>
              <a:gd name="connsiteY388" fmla="*/ 208965 h 754402"/>
              <a:gd name="connsiteX389" fmla="*/ 3502045 w 9939841"/>
              <a:gd name="connsiteY389" fmla="*/ 157019 h 754402"/>
              <a:gd name="connsiteX390" fmla="*/ 3598846 w 9939841"/>
              <a:gd name="connsiteY390" fmla="*/ 138131 h 754402"/>
              <a:gd name="connsiteX391" fmla="*/ 3720454 w 9939841"/>
              <a:gd name="connsiteY391" fmla="*/ 171182 h 754402"/>
              <a:gd name="connsiteX392" fmla="*/ 3793648 w 9939841"/>
              <a:gd name="connsiteY392" fmla="*/ 100347 h 754402"/>
              <a:gd name="connsiteX393" fmla="*/ 6048590 w 9939841"/>
              <a:gd name="connsiteY393" fmla="*/ 41316 h 754402"/>
              <a:gd name="connsiteX394" fmla="*/ 6127696 w 9939841"/>
              <a:gd name="connsiteY394" fmla="*/ 41316 h 754402"/>
              <a:gd name="connsiteX395" fmla="*/ 6127696 w 9939841"/>
              <a:gd name="connsiteY395" fmla="*/ 148747 h 754402"/>
              <a:gd name="connsiteX396" fmla="*/ 6228043 w 9939841"/>
              <a:gd name="connsiteY396" fmla="*/ 148747 h 754402"/>
              <a:gd name="connsiteX397" fmla="*/ 6228043 w 9939841"/>
              <a:gd name="connsiteY397" fmla="*/ 211318 h 754402"/>
              <a:gd name="connsiteX398" fmla="*/ 6128875 w 9939841"/>
              <a:gd name="connsiteY398" fmla="*/ 211318 h 754402"/>
              <a:gd name="connsiteX399" fmla="*/ 6128875 w 9939841"/>
              <a:gd name="connsiteY399" fmla="*/ 476948 h 754402"/>
              <a:gd name="connsiteX400" fmla="*/ 6143038 w 9939841"/>
              <a:gd name="connsiteY400" fmla="*/ 531260 h 754402"/>
              <a:gd name="connsiteX401" fmla="*/ 6184361 w 9939841"/>
              <a:gd name="connsiteY401" fmla="*/ 547782 h 754402"/>
              <a:gd name="connsiteX402" fmla="*/ 6229222 w 9939841"/>
              <a:gd name="connsiteY402" fmla="*/ 538338 h 754402"/>
              <a:gd name="connsiteX403" fmla="*/ 6229222 w 9939841"/>
              <a:gd name="connsiteY403" fmla="*/ 603275 h 754402"/>
              <a:gd name="connsiteX404" fmla="*/ 6172550 w 9939841"/>
              <a:gd name="connsiteY404" fmla="*/ 612719 h 754402"/>
              <a:gd name="connsiteX405" fmla="*/ 6081648 w 9939841"/>
              <a:gd name="connsiteY405" fmla="*/ 580840 h 754402"/>
              <a:gd name="connsiteX406" fmla="*/ 6048590 w 9939841"/>
              <a:gd name="connsiteY406" fmla="*/ 486392 h 754402"/>
              <a:gd name="connsiteX407" fmla="*/ 6048590 w 9939841"/>
              <a:gd name="connsiteY407" fmla="*/ 211318 h 754402"/>
              <a:gd name="connsiteX408" fmla="*/ 5983653 w 9939841"/>
              <a:gd name="connsiteY408" fmla="*/ 211318 h 754402"/>
              <a:gd name="connsiteX409" fmla="*/ 5983653 w 9939841"/>
              <a:gd name="connsiteY409" fmla="*/ 148747 h 754402"/>
              <a:gd name="connsiteX410" fmla="*/ 6048590 w 9939841"/>
              <a:gd name="connsiteY410" fmla="*/ 148747 h 754402"/>
              <a:gd name="connsiteX411" fmla="*/ 4417012 w 9939841"/>
              <a:gd name="connsiteY411" fmla="*/ 41316 h 754402"/>
              <a:gd name="connsiteX412" fmla="*/ 4496118 w 9939841"/>
              <a:gd name="connsiteY412" fmla="*/ 41316 h 754402"/>
              <a:gd name="connsiteX413" fmla="*/ 4496118 w 9939841"/>
              <a:gd name="connsiteY413" fmla="*/ 148747 h 754402"/>
              <a:gd name="connsiteX414" fmla="*/ 4596465 w 9939841"/>
              <a:gd name="connsiteY414" fmla="*/ 148747 h 754402"/>
              <a:gd name="connsiteX415" fmla="*/ 4596465 w 9939841"/>
              <a:gd name="connsiteY415" fmla="*/ 211318 h 754402"/>
              <a:gd name="connsiteX416" fmla="*/ 4497291 w 9939841"/>
              <a:gd name="connsiteY416" fmla="*/ 211318 h 754402"/>
              <a:gd name="connsiteX417" fmla="*/ 4497291 w 9939841"/>
              <a:gd name="connsiteY417" fmla="*/ 476948 h 754402"/>
              <a:gd name="connsiteX418" fmla="*/ 4511460 w 9939841"/>
              <a:gd name="connsiteY418" fmla="*/ 531260 h 754402"/>
              <a:gd name="connsiteX419" fmla="*/ 4552783 w 9939841"/>
              <a:gd name="connsiteY419" fmla="*/ 547782 h 754402"/>
              <a:gd name="connsiteX420" fmla="*/ 4597644 w 9939841"/>
              <a:gd name="connsiteY420" fmla="*/ 538338 h 754402"/>
              <a:gd name="connsiteX421" fmla="*/ 4597644 w 9939841"/>
              <a:gd name="connsiteY421" fmla="*/ 603275 h 754402"/>
              <a:gd name="connsiteX422" fmla="*/ 4540972 w 9939841"/>
              <a:gd name="connsiteY422" fmla="*/ 612719 h 754402"/>
              <a:gd name="connsiteX423" fmla="*/ 4450070 w 9939841"/>
              <a:gd name="connsiteY423" fmla="*/ 580840 h 754402"/>
              <a:gd name="connsiteX424" fmla="*/ 4417012 w 9939841"/>
              <a:gd name="connsiteY424" fmla="*/ 486392 h 754402"/>
              <a:gd name="connsiteX425" fmla="*/ 4417012 w 9939841"/>
              <a:gd name="connsiteY425" fmla="*/ 211318 h 754402"/>
              <a:gd name="connsiteX426" fmla="*/ 4352075 w 9939841"/>
              <a:gd name="connsiteY426" fmla="*/ 211318 h 754402"/>
              <a:gd name="connsiteX427" fmla="*/ 4352075 w 9939841"/>
              <a:gd name="connsiteY427" fmla="*/ 148747 h 754402"/>
              <a:gd name="connsiteX428" fmla="*/ 4417012 w 9939841"/>
              <a:gd name="connsiteY428" fmla="*/ 148747 h 754402"/>
              <a:gd name="connsiteX429" fmla="*/ 4930563 w 9939841"/>
              <a:gd name="connsiteY429" fmla="*/ 24794 h 754402"/>
              <a:gd name="connsiteX430" fmla="*/ 5034456 w 9939841"/>
              <a:gd name="connsiteY430" fmla="*/ 24794 h 754402"/>
              <a:gd name="connsiteX431" fmla="*/ 5288289 w 9939841"/>
              <a:gd name="connsiteY431" fmla="*/ 420290 h 754402"/>
              <a:gd name="connsiteX432" fmla="*/ 5337870 w 9939841"/>
              <a:gd name="connsiteY432" fmla="*/ 511192 h 754402"/>
              <a:gd name="connsiteX433" fmla="*/ 5341408 w 9939841"/>
              <a:gd name="connsiteY433" fmla="*/ 511192 h 754402"/>
              <a:gd name="connsiteX434" fmla="*/ 5337870 w 9939841"/>
              <a:gd name="connsiteY434" fmla="*/ 406127 h 754402"/>
              <a:gd name="connsiteX435" fmla="*/ 5337870 w 9939841"/>
              <a:gd name="connsiteY435" fmla="*/ 24794 h 754402"/>
              <a:gd name="connsiteX436" fmla="*/ 5418148 w 9939841"/>
              <a:gd name="connsiteY436" fmla="*/ 24794 h 754402"/>
              <a:gd name="connsiteX437" fmla="*/ 5418148 w 9939841"/>
              <a:gd name="connsiteY437" fmla="*/ 603289 h 754402"/>
              <a:gd name="connsiteX438" fmla="*/ 5314256 w 9939841"/>
              <a:gd name="connsiteY438" fmla="*/ 603289 h 754402"/>
              <a:gd name="connsiteX439" fmla="*/ 5059242 w 9939841"/>
              <a:gd name="connsiteY439" fmla="*/ 210138 h 754402"/>
              <a:gd name="connsiteX440" fmla="*/ 5010842 w 9939841"/>
              <a:gd name="connsiteY440" fmla="*/ 118063 h 754402"/>
              <a:gd name="connsiteX441" fmla="*/ 5007296 w 9939841"/>
              <a:gd name="connsiteY441" fmla="*/ 118063 h 754402"/>
              <a:gd name="connsiteX442" fmla="*/ 5010842 w 9939841"/>
              <a:gd name="connsiteY442" fmla="*/ 221955 h 754402"/>
              <a:gd name="connsiteX443" fmla="*/ 5010842 w 9939841"/>
              <a:gd name="connsiteY443" fmla="*/ 603289 h 754402"/>
              <a:gd name="connsiteX444" fmla="*/ 4930563 w 9939841"/>
              <a:gd name="connsiteY444" fmla="*/ 603289 h 754402"/>
              <a:gd name="connsiteX445" fmla="*/ 1112519 w 9939841"/>
              <a:gd name="connsiteY445" fmla="*/ 14156 h 754402"/>
              <a:gd name="connsiteX446" fmla="*/ 1236487 w 9939841"/>
              <a:gd name="connsiteY446" fmla="*/ 40136 h 754402"/>
              <a:gd name="connsiteX447" fmla="*/ 1323851 w 9939841"/>
              <a:gd name="connsiteY447" fmla="*/ 115696 h 754402"/>
              <a:gd name="connsiteX448" fmla="*/ 1359275 w 9939841"/>
              <a:gd name="connsiteY448" fmla="*/ 230206 h 754402"/>
              <a:gd name="connsiteX449" fmla="*/ 1274271 w 9939841"/>
              <a:gd name="connsiteY449" fmla="*/ 230206 h 754402"/>
              <a:gd name="connsiteX450" fmla="*/ 1223497 w 9939841"/>
              <a:gd name="connsiteY450" fmla="*/ 122774 h 754402"/>
              <a:gd name="connsiteX451" fmla="*/ 1111340 w 9939841"/>
              <a:gd name="connsiteY451" fmla="*/ 82638 h 754402"/>
              <a:gd name="connsiteX452" fmla="*/ 1014539 w 9939841"/>
              <a:gd name="connsiteY452" fmla="*/ 112150 h 754402"/>
              <a:gd name="connsiteX453" fmla="*/ 949602 w 9939841"/>
              <a:gd name="connsiteY453" fmla="*/ 193609 h 754402"/>
              <a:gd name="connsiteX454" fmla="*/ 925989 w 9939841"/>
              <a:gd name="connsiteY454" fmla="*/ 311664 h 754402"/>
              <a:gd name="connsiteX455" fmla="*/ 949602 w 9939841"/>
              <a:gd name="connsiteY455" fmla="*/ 432093 h 754402"/>
              <a:gd name="connsiteX456" fmla="*/ 1014539 w 9939841"/>
              <a:gd name="connsiteY456" fmla="*/ 514731 h 754402"/>
              <a:gd name="connsiteX457" fmla="*/ 1111340 w 9939841"/>
              <a:gd name="connsiteY457" fmla="*/ 544236 h 754402"/>
              <a:gd name="connsiteX458" fmla="*/ 1190446 w 9939841"/>
              <a:gd name="connsiteY458" fmla="*/ 525348 h 754402"/>
              <a:gd name="connsiteX459" fmla="*/ 1248290 w 9939841"/>
              <a:gd name="connsiteY459" fmla="*/ 473402 h 754402"/>
              <a:gd name="connsiteX460" fmla="*/ 1274271 w 9939841"/>
              <a:gd name="connsiteY460" fmla="*/ 396669 h 754402"/>
              <a:gd name="connsiteX461" fmla="*/ 1359275 w 9939841"/>
              <a:gd name="connsiteY461" fmla="*/ 396669 h 754402"/>
              <a:gd name="connsiteX462" fmla="*/ 1323851 w 9939841"/>
              <a:gd name="connsiteY462" fmla="*/ 510006 h 754402"/>
              <a:gd name="connsiteX463" fmla="*/ 1236487 w 9939841"/>
              <a:gd name="connsiteY463" fmla="*/ 586739 h 754402"/>
              <a:gd name="connsiteX464" fmla="*/ 1112519 w 9939841"/>
              <a:gd name="connsiteY464" fmla="*/ 613898 h 754402"/>
              <a:gd name="connsiteX465" fmla="*/ 972037 w 9939841"/>
              <a:gd name="connsiteY465" fmla="*/ 574942 h 754402"/>
              <a:gd name="connsiteX466" fmla="*/ 876402 w 9939841"/>
              <a:gd name="connsiteY466" fmla="*/ 467503 h 754402"/>
              <a:gd name="connsiteX467" fmla="*/ 842164 w 9939841"/>
              <a:gd name="connsiteY467" fmla="*/ 311664 h 754402"/>
              <a:gd name="connsiteX468" fmla="*/ 876402 w 9939841"/>
              <a:gd name="connsiteY468" fmla="*/ 157005 h 754402"/>
              <a:gd name="connsiteX469" fmla="*/ 972037 w 9939841"/>
              <a:gd name="connsiteY469" fmla="*/ 51933 h 754402"/>
              <a:gd name="connsiteX470" fmla="*/ 1112519 w 9939841"/>
              <a:gd name="connsiteY470" fmla="*/ 14156 h 754402"/>
              <a:gd name="connsiteX471" fmla="*/ 3914070 w 9939841"/>
              <a:gd name="connsiteY471" fmla="*/ 0 h 754402"/>
              <a:gd name="connsiteX472" fmla="*/ 3993176 w 9939841"/>
              <a:gd name="connsiteY472" fmla="*/ 0 h 754402"/>
              <a:gd name="connsiteX473" fmla="*/ 3993176 w 9939841"/>
              <a:gd name="connsiteY473" fmla="*/ 182999 h 754402"/>
              <a:gd name="connsiteX474" fmla="*/ 3991983 w 9939841"/>
              <a:gd name="connsiteY474" fmla="*/ 253834 h 754402"/>
              <a:gd name="connsiteX475" fmla="*/ 3995528 w 9939841"/>
              <a:gd name="connsiteY475" fmla="*/ 253834 h 754402"/>
              <a:gd name="connsiteX476" fmla="*/ 4046302 w 9939841"/>
              <a:gd name="connsiteY476" fmla="*/ 171182 h 754402"/>
              <a:gd name="connsiteX477" fmla="*/ 4139571 w 9939841"/>
              <a:gd name="connsiteY477" fmla="*/ 140497 h 754402"/>
              <a:gd name="connsiteX478" fmla="*/ 4218670 w 9939841"/>
              <a:gd name="connsiteY478" fmla="*/ 160565 h 754402"/>
              <a:gd name="connsiteX479" fmla="*/ 4218670 w 9939841"/>
              <a:gd name="connsiteY479" fmla="*/ 158206 h 754402"/>
              <a:gd name="connsiteX480" fmla="*/ 4274149 w 9939841"/>
              <a:gd name="connsiteY480" fmla="*/ 213684 h 754402"/>
              <a:gd name="connsiteX481" fmla="*/ 4294217 w 9939841"/>
              <a:gd name="connsiteY481" fmla="*/ 295156 h 754402"/>
              <a:gd name="connsiteX482" fmla="*/ 4294217 w 9939841"/>
              <a:gd name="connsiteY482" fmla="*/ 602109 h 754402"/>
              <a:gd name="connsiteX483" fmla="*/ 4215124 w 9939841"/>
              <a:gd name="connsiteY483" fmla="*/ 602109 h 754402"/>
              <a:gd name="connsiteX484" fmla="*/ 4215124 w 9939841"/>
              <a:gd name="connsiteY484" fmla="*/ 310499 h 754402"/>
              <a:gd name="connsiteX485" fmla="*/ 4189151 w 9939841"/>
              <a:gd name="connsiteY485" fmla="*/ 230220 h 754402"/>
              <a:gd name="connsiteX486" fmla="*/ 4118309 w 9939841"/>
              <a:gd name="connsiteY486" fmla="*/ 201887 h 754402"/>
              <a:gd name="connsiteX487" fmla="*/ 4027407 w 9939841"/>
              <a:gd name="connsiteY487" fmla="*/ 245562 h 754402"/>
              <a:gd name="connsiteX488" fmla="*/ 3993176 w 9939841"/>
              <a:gd name="connsiteY488" fmla="*/ 367171 h 754402"/>
              <a:gd name="connsiteX489" fmla="*/ 3993176 w 9939841"/>
              <a:gd name="connsiteY489" fmla="*/ 603289 h 754402"/>
              <a:gd name="connsiteX490" fmla="*/ 3914070 w 9939841"/>
              <a:gd name="connsiteY490" fmla="*/ 603289 h 754402"/>
              <a:gd name="connsiteX491" fmla="*/ 3215160 w 9939841"/>
              <a:gd name="connsiteY491" fmla="*/ 0 h 754402"/>
              <a:gd name="connsiteX492" fmla="*/ 3301337 w 9939841"/>
              <a:gd name="connsiteY492" fmla="*/ 0 h 754402"/>
              <a:gd name="connsiteX493" fmla="*/ 3301337 w 9939841"/>
              <a:gd name="connsiteY493" fmla="*/ 83825 h 754402"/>
              <a:gd name="connsiteX494" fmla="*/ 3215160 w 9939841"/>
              <a:gd name="connsiteY494" fmla="*/ 83825 h 7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9939841" h="754402">
                <a:moveTo>
                  <a:pt x="3581137" y="550149"/>
                </a:moveTo>
                <a:cubicBezTo>
                  <a:pt x="3541001" y="550149"/>
                  <a:pt x="3512669" y="556061"/>
                  <a:pt x="3493780" y="569044"/>
                </a:cubicBezTo>
                <a:cubicBezTo>
                  <a:pt x="3474892" y="582034"/>
                  <a:pt x="3466621" y="598563"/>
                  <a:pt x="3466621" y="620990"/>
                </a:cubicBezTo>
                <a:cubicBezTo>
                  <a:pt x="3466621" y="646963"/>
                  <a:pt x="3478438" y="665859"/>
                  <a:pt x="3502045" y="676476"/>
                </a:cubicBezTo>
                <a:cubicBezTo>
                  <a:pt x="3525659" y="687099"/>
                  <a:pt x="3559890" y="691825"/>
                  <a:pt x="3604751" y="691825"/>
                </a:cubicBezTo>
                <a:cubicBezTo>
                  <a:pt x="3657884" y="691825"/>
                  <a:pt x="3695668" y="685927"/>
                  <a:pt x="3718088" y="672937"/>
                </a:cubicBezTo>
                <a:lnTo>
                  <a:pt x="3718088" y="674123"/>
                </a:lnTo>
                <a:cubicBezTo>
                  <a:pt x="3740522" y="661133"/>
                  <a:pt x="3752333" y="643424"/>
                  <a:pt x="3752333" y="619811"/>
                </a:cubicBezTo>
                <a:cubicBezTo>
                  <a:pt x="3752333" y="596197"/>
                  <a:pt x="3742888" y="579675"/>
                  <a:pt x="3724000" y="567864"/>
                </a:cubicBezTo>
                <a:cubicBezTo>
                  <a:pt x="3705112" y="556061"/>
                  <a:pt x="3680318" y="550149"/>
                  <a:pt x="3648440" y="550149"/>
                </a:cubicBezTo>
                <a:close/>
                <a:moveTo>
                  <a:pt x="9018976" y="540704"/>
                </a:moveTo>
                <a:lnTo>
                  <a:pt x="9020156" y="543078"/>
                </a:lnTo>
                <a:lnTo>
                  <a:pt x="9018976" y="543371"/>
                </a:lnTo>
                <a:close/>
                <a:moveTo>
                  <a:pt x="8870229" y="376615"/>
                </a:moveTo>
                <a:cubicBezTo>
                  <a:pt x="8848967" y="391957"/>
                  <a:pt x="8817089" y="404947"/>
                  <a:pt x="8774587" y="413219"/>
                </a:cubicBezTo>
                <a:lnTo>
                  <a:pt x="8758065" y="416751"/>
                </a:lnTo>
                <a:cubicBezTo>
                  <a:pt x="8733264" y="421469"/>
                  <a:pt x="8714390" y="426195"/>
                  <a:pt x="8700206" y="430913"/>
                </a:cubicBezTo>
                <a:cubicBezTo>
                  <a:pt x="8686050" y="435639"/>
                  <a:pt x="8675420" y="441551"/>
                  <a:pt x="8665975" y="450981"/>
                </a:cubicBezTo>
                <a:cubicBezTo>
                  <a:pt x="8656531" y="460440"/>
                  <a:pt x="8651806" y="472236"/>
                  <a:pt x="8651806" y="488758"/>
                </a:cubicBezTo>
                <a:cubicBezTo>
                  <a:pt x="8651806" y="510020"/>
                  <a:pt x="8660077" y="525362"/>
                  <a:pt x="8675420" y="536000"/>
                </a:cubicBezTo>
                <a:cubicBezTo>
                  <a:pt x="8690776" y="546617"/>
                  <a:pt x="8710844" y="551342"/>
                  <a:pt x="8735630" y="551342"/>
                </a:cubicBezTo>
                <a:cubicBezTo>
                  <a:pt x="8778133" y="551342"/>
                  <a:pt x="8811191" y="537172"/>
                  <a:pt x="8834805" y="510020"/>
                </a:cubicBezTo>
                <a:lnTo>
                  <a:pt x="8834805" y="508840"/>
                </a:lnTo>
                <a:cubicBezTo>
                  <a:pt x="8858412" y="480507"/>
                  <a:pt x="8870229" y="443904"/>
                  <a:pt x="8870229" y="397855"/>
                </a:cubicBezTo>
                <a:close/>
                <a:moveTo>
                  <a:pt x="228405" y="271263"/>
                </a:moveTo>
                <a:lnTo>
                  <a:pt x="228405" y="358592"/>
                </a:lnTo>
                <a:lnTo>
                  <a:pt x="280805" y="358592"/>
                </a:lnTo>
                <a:cubicBezTo>
                  <a:pt x="321116" y="358592"/>
                  <a:pt x="342615" y="342468"/>
                  <a:pt x="342615" y="312914"/>
                </a:cubicBezTo>
                <a:cubicBezTo>
                  <a:pt x="342615" y="283353"/>
                  <a:pt x="321116" y="271263"/>
                  <a:pt x="280805" y="271263"/>
                </a:cubicBezTo>
                <a:close/>
                <a:moveTo>
                  <a:pt x="174665" y="228265"/>
                </a:moveTo>
                <a:lnTo>
                  <a:pt x="307679" y="228265"/>
                </a:lnTo>
                <a:cubicBezTo>
                  <a:pt x="361419" y="228265"/>
                  <a:pt x="397702" y="260514"/>
                  <a:pt x="397702" y="306192"/>
                </a:cubicBezTo>
                <a:cubicBezTo>
                  <a:pt x="397702" y="349190"/>
                  <a:pt x="365454" y="376056"/>
                  <a:pt x="317081" y="381431"/>
                </a:cubicBezTo>
                <a:lnTo>
                  <a:pt x="317081" y="384118"/>
                </a:lnTo>
                <a:cubicBezTo>
                  <a:pt x="362766" y="388153"/>
                  <a:pt x="384265" y="409652"/>
                  <a:pt x="389640" y="452643"/>
                </a:cubicBezTo>
                <a:cubicBezTo>
                  <a:pt x="392327" y="468767"/>
                  <a:pt x="399042" y="503703"/>
                  <a:pt x="405757" y="513105"/>
                </a:cubicBezTo>
                <a:lnTo>
                  <a:pt x="345302" y="513105"/>
                </a:lnTo>
                <a:cubicBezTo>
                  <a:pt x="341267" y="503703"/>
                  <a:pt x="338580" y="483544"/>
                  <a:pt x="335893" y="460705"/>
                </a:cubicBezTo>
                <a:cubicBezTo>
                  <a:pt x="331865" y="417707"/>
                  <a:pt x="325143" y="404277"/>
                  <a:pt x="275430" y="404277"/>
                </a:cubicBezTo>
                <a:lnTo>
                  <a:pt x="228405" y="404277"/>
                </a:lnTo>
                <a:lnTo>
                  <a:pt x="228405" y="513105"/>
                </a:lnTo>
                <a:lnTo>
                  <a:pt x="174665" y="513105"/>
                </a:lnTo>
                <a:close/>
                <a:moveTo>
                  <a:pt x="5731013" y="201887"/>
                </a:moveTo>
                <a:cubicBezTo>
                  <a:pt x="5696782" y="201887"/>
                  <a:pt x="5664904" y="213684"/>
                  <a:pt x="5641290" y="237298"/>
                </a:cubicBezTo>
                <a:lnTo>
                  <a:pt x="5640111" y="237298"/>
                </a:lnTo>
                <a:cubicBezTo>
                  <a:pt x="5615324" y="260912"/>
                  <a:pt x="5601154" y="293970"/>
                  <a:pt x="5594062" y="335292"/>
                </a:cubicBezTo>
                <a:lnTo>
                  <a:pt x="5854974" y="335292"/>
                </a:lnTo>
                <a:cubicBezTo>
                  <a:pt x="5852622" y="292790"/>
                  <a:pt x="5839631" y="259732"/>
                  <a:pt x="5817197" y="236118"/>
                </a:cubicBezTo>
                <a:cubicBezTo>
                  <a:pt x="5794770" y="212511"/>
                  <a:pt x="5765251" y="201887"/>
                  <a:pt x="5731013" y="201887"/>
                </a:cubicBezTo>
                <a:close/>
                <a:moveTo>
                  <a:pt x="8290547" y="201873"/>
                </a:moveTo>
                <a:cubicBezTo>
                  <a:pt x="8263395" y="201873"/>
                  <a:pt x="8239781" y="210138"/>
                  <a:pt x="8218533" y="225487"/>
                </a:cubicBezTo>
                <a:cubicBezTo>
                  <a:pt x="8197279" y="240844"/>
                  <a:pt x="8181936" y="262084"/>
                  <a:pt x="8170125" y="289244"/>
                </a:cubicBezTo>
                <a:cubicBezTo>
                  <a:pt x="8158323" y="315210"/>
                  <a:pt x="8152410" y="344736"/>
                  <a:pt x="8152410" y="376601"/>
                </a:cubicBezTo>
                <a:cubicBezTo>
                  <a:pt x="8152410" y="408479"/>
                  <a:pt x="8158323" y="437991"/>
                  <a:pt x="8170125" y="463971"/>
                </a:cubicBezTo>
                <a:cubicBezTo>
                  <a:pt x="8181936" y="489938"/>
                  <a:pt x="8197279" y="511192"/>
                  <a:pt x="8218533" y="527714"/>
                </a:cubicBezTo>
                <a:cubicBezTo>
                  <a:pt x="8239781" y="544250"/>
                  <a:pt x="8262215" y="551328"/>
                  <a:pt x="8289375" y="551328"/>
                </a:cubicBezTo>
                <a:cubicBezTo>
                  <a:pt x="8316513" y="551328"/>
                  <a:pt x="8337775" y="544250"/>
                  <a:pt x="8357843" y="528908"/>
                </a:cubicBezTo>
                <a:lnTo>
                  <a:pt x="8359016" y="527714"/>
                </a:lnTo>
                <a:cubicBezTo>
                  <a:pt x="8379098" y="512372"/>
                  <a:pt x="8394440" y="492304"/>
                  <a:pt x="8406244" y="465151"/>
                </a:cubicBezTo>
                <a:cubicBezTo>
                  <a:pt x="8418054" y="437991"/>
                  <a:pt x="8422780" y="408479"/>
                  <a:pt x="8422780" y="374248"/>
                </a:cubicBezTo>
                <a:cubicBezTo>
                  <a:pt x="8422780" y="340011"/>
                  <a:pt x="8416874" y="310492"/>
                  <a:pt x="8406244" y="283346"/>
                </a:cubicBezTo>
                <a:cubicBezTo>
                  <a:pt x="8394440" y="257366"/>
                  <a:pt x="8379098" y="237298"/>
                  <a:pt x="8359016" y="223128"/>
                </a:cubicBezTo>
                <a:cubicBezTo>
                  <a:pt x="8338948" y="208965"/>
                  <a:pt x="8316513" y="201873"/>
                  <a:pt x="8290547" y="201873"/>
                </a:cubicBezTo>
                <a:close/>
                <a:moveTo>
                  <a:pt x="6998967" y="201873"/>
                </a:moveTo>
                <a:cubicBezTo>
                  <a:pt x="6957644" y="201873"/>
                  <a:pt x="6923413" y="217216"/>
                  <a:pt x="6898620" y="249094"/>
                </a:cubicBezTo>
                <a:cubicBezTo>
                  <a:pt x="6873819" y="280980"/>
                  <a:pt x="6860843" y="322302"/>
                  <a:pt x="6860843" y="374248"/>
                </a:cubicBezTo>
                <a:cubicBezTo>
                  <a:pt x="6860843" y="408479"/>
                  <a:pt x="6866741" y="439171"/>
                  <a:pt x="6878559" y="466324"/>
                </a:cubicBezTo>
                <a:cubicBezTo>
                  <a:pt x="6890355" y="492304"/>
                  <a:pt x="6906877" y="513552"/>
                  <a:pt x="6926959" y="528894"/>
                </a:cubicBezTo>
                <a:cubicBezTo>
                  <a:pt x="6948200" y="544250"/>
                  <a:pt x="6971814" y="551328"/>
                  <a:pt x="7000146" y="551328"/>
                </a:cubicBezTo>
                <a:cubicBezTo>
                  <a:pt x="7028479" y="551328"/>
                  <a:pt x="7052093" y="544250"/>
                  <a:pt x="7073347" y="528894"/>
                </a:cubicBezTo>
                <a:lnTo>
                  <a:pt x="7070981" y="528894"/>
                </a:lnTo>
                <a:cubicBezTo>
                  <a:pt x="7092242" y="513552"/>
                  <a:pt x="7107585" y="493484"/>
                  <a:pt x="7119388" y="466324"/>
                </a:cubicBezTo>
                <a:cubicBezTo>
                  <a:pt x="7131199" y="440358"/>
                  <a:pt x="7137097" y="409659"/>
                  <a:pt x="7137097" y="374248"/>
                </a:cubicBezTo>
                <a:cubicBezTo>
                  <a:pt x="7137097" y="322302"/>
                  <a:pt x="7124107" y="280980"/>
                  <a:pt x="7099320" y="249094"/>
                </a:cubicBezTo>
                <a:cubicBezTo>
                  <a:pt x="7074527" y="217216"/>
                  <a:pt x="7040296" y="201873"/>
                  <a:pt x="6998967" y="201873"/>
                </a:cubicBezTo>
                <a:close/>
                <a:moveTo>
                  <a:pt x="2177413" y="201873"/>
                </a:moveTo>
                <a:cubicBezTo>
                  <a:pt x="2150253" y="201873"/>
                  <a:pt x="2126639" y="210138"/>
                  <a:pt x="2105399" y="225487"/>
                </a:cubicBezTo>
                <a:cubicBezTo>
                  <a:pt x="2084137" y="240844"/>
                  <a:pt x="2068794" y="262084"/>
                  <a:pt x="2056984" y="289244"/>
                </a:cubicBezTo>
                <a:cubicBezTo>
                  <a:pt x="2045181" y="315210"/>
                  <a:pt x="2039282" y="344736"/>
                  <a:pt x="2039282" y="376601"/>
                </a:cubicBezTo>
                <a:cubicBezTo>
                  <a:pt x="2039282" y="408479"/>
                  <a:pt x="2045181" y="437991"/>
                  <a:pt x="2056984" y="463971"/>
                </a:cubicBezTo>
                <a:cubicBezTo>
                  <a:pt x="2068794" y="489938"/>
                  <a:pt x="2084137" y="511192"/>
                  <a:pt x="2105399" y="527714"/>
                </a:cubicBezTo>
                <a:cubicBezTo>
                  <a:pt x="2126639" y="544250"/>
                  <a:pt x="2149073" y="551328"/>
                  <a:pt x="2176233" y="551328"/>
                </a:cubicBezTo>
                <a:cubicBezTo>
                  <a:pt x="2203379" y="551328"/>
                  <a:pt x="2224633" y="544250"/>
                  <a:pt x="2244701" y="528908"/>
                </a:cubicBezTo>
                <a:lnTo>
                  <a:pt x="2245881" y="527714"/>
                </a:lnTo>
                <a:cubicBezTo>
                  <a:pt x="2265956" y="512372"/>
                  <a:pt x="2281306" y="492304"/>
                  <a:pt x="2293102" y="465151"/>
                </a:cubicBezTo>
                <a:cubicBezTo>
                  <a:pt x="2304913" y="437991"/>
                  <a:pt x="2309638" y="408479"/>
                  <a:pt x="2309638" y="374248"/>
                </a:cubicBezTo>
                <a:cubicBezTo>
                  <a:pt x="2309638" y="340011"/>
                  <a:pt x="2303740" y="310492"/>
                  <a:pt x="2293102" y="283346"/>
                </a:cubicBezTo>
                <a:cubicBezTo>
                  <a:pt x="2281306" y="257366"/>
                  <a:pt x="2265956" y="237298"/>
                  <a:pt x="2245881" y="223128"/>
                </a:cubicBezTo>
                <a:cubicBezTo>
                  <a:pt x="2225813" y="208965"/>
                  <a:pt x="2203379" y="201873"/>
                  <a:pt x="2177413" y="201873"/>
                </a:cubicBezTo>
                <a:close/>
                <a:moveTo>
                  <a:pt x="1653224" y="201873"/>
                </a:moveTo>
                <a:cubicBezTo>
                  <a:pt x="1611901" y="201873"/>
                  <a:pt x="1577663" y="217216"/>
                  <a:pt x="1552877" y="249094"/>
                </a:cubicBezTo>
                <a:cubicBezTo>
                  <a:pt x="1528090" y="280980"/>
                  <a:pt x="1515100" y="322302"/>
                  <a:pt x="1515100" y="374248"/>
                </a:cubicBezTo>
                <a:cubicBezTo>
                  <a:pt x="1515100" y="408479"/>
                  <a:pt x="1520998" y="439171"/>
                  <a:pt x="1532809" y="466324"/>
                </a:cubicBezTo>
                <a:cubicBezTo>
                  <a:pt x="1544612" y="492304"/>
                  <a:pt x="1561141" y="513552"/>
                  <a:pt x="1581209" y="528894"/>
                </a:cubicBezTo>
                <a:cubicBezTo>
                  <a:pt x="1602457" y="544250"/>
                  <a:pt x="1626071" y="551328"/>
                  <a:pt x="1654403" y="551328"/>
                </a:cubicBezTo>
                <a:cubicBezTo>
                  <a:pt x="1682736" y="551328"/>
                  <a:pt x="1706350" y="544250"/>
                  <a:pt x="1727604" y="528894"/>
                </a:cubicBezTo>
                <a:lnTo>
                  <a:pt x="1725238" y="528894"/>
                </a:lnTo>
                <a:cubicBezTo>
                  <a:pt x="1746493" y="513552"/>
                  <a:pt x="1761842" y="493484"/>
                  <a:pt x="1773652" y="466324"/>
                </a:cubicBezTo>
                <a:cubicBezTo>
                  <a:pt x="1785449" y="440358"/>
                  <a:pt x="1791354" y="409659"/>
                  <a:pt x="1791354" y="374248"/>
                </a:cubicBezTo>
                <a:cubicBezTo>
                  <a:pt x="1791354" y="322302"/>
                  <a:pt x="1778378" y="280980"/>
                  <a:pt x="1753570" y="249094"/>
                </a:cubicBezTo>
                <a:cubicBezTo>
                  <a:pt x="1728784" y="217216"/>
                  <a:pt x="1694546" y="201873"/>
                  <a:pt x="1653224" y="201873"/>
                </a:cubicBezTo>
                <a:close/>
                <a:moveTo>
                  <a:pt x="3600026" y="200694"/>
                </a:moveTo>
                <a:cubicBezTo>
                  <a:pt x="3569341" y="200694"/>
                  <a:pt x="3544547" y="207786"/>
                  <a:pt x="3525659" y="223128"/>
                </a:cubicBezTo>
                <a:cubicBezTo>
                  <a:pt x="3506771" y="238477"/>
                  <a:pt x="3497326" y="259732"/>
                  <a:pt x="3497326" y="286892"/>
                </a:cubicBezTo>
                <a:cubicBezTo>
                  <a:pt x="3497326" y="314031"/>
                  <a:pt x="3506771" y="336465"/>
                  <a:pt x="3525659" y="350635"/>
                </a:cubicBezTo>
                <a:cubicBezTo>
                  <a:pt x="3544547" y="364804"/>
                  <a:pt x="3569341" y="373069"/>
                  <a:pt x="3600026" y="373069"/>
                </a:cubicBezTo>
                <a:cubicBezTo>
                  <a:pt x="3630731" y="373069"/>
                  <a:pt x="3655518" y="365977"/>
                  <a:pt x="3674406" y="350635"/>
                </a:cubicBezTo>
                <a:cubicBezTo>
                  <a:pt x="3693294" y="335292"/>
                  <a:pt x="3702739" y="314031"/>
                  <a:pt x="3702739" y="286892"/>
                </a:cubicBezTo>
                <a:cubicBezTo>
                  <a:pt x="3702739" y="259732"/>
                  <a:pt x="3693294" y="238477"/>
                  <a:pt x="3674406" y="223128"/>
                </a:cubicBezTo>
                <a:cubicBezTo>
                  <a:pt x="3655518" y="207786"/>
                  <a:pt x="3630731" y="200694"/>
                  <a:pt x="3600026" y="200694"/>
                </a:cubicBezTo>
                <a:close/>
                <a:moveTo>
                  <a:pt x="9387319" y="158199"/>
                </a:moveTo>
                <a:lnTo>
                  <a:pt x="9388513" y="159371"/>
                </a:lnTo>
                <a:lnTo>
                  <a:pt x="9388499" y="159371"/>
                </a:lnTo>
                <a:close/>
                <a:moveTo>
                  <a:pt x="276778" y="154366"/>
                </a:moveTo>
                <a:cubicBezTo>
                  <a:pt x="151826" y="154366"/>
                  <a:pt x="61803" y="243042"/>
                  <a:pt x="61803" y="373369"/>
                </a:cubicBezTo>
                <a:cubicBezTo>
                  <a:pt x="61803" y="503703"/>
                  <a:pt x="153166" y="596406"/>
                  <a:pt x="278118" y="596406"/>
                </a:cubicBezTo>
                <a:lnTo>
                  <a:pt x="276778" y="597746"/>
                </a:lnTo>
                <a:cubicBezTo>
                  <a:pt x="400389" y="597746"/>
                  <a:pt x="493093" y="503703"/>
                  <a:pt x="493093" y="374716"/>
                </a:cubicBezTo>
                <a:cubicBezTo>
                  <a:pt x="493093" y="245730"/>
                  <a:pt x="401729" y="154366"/>
                  <a:pt x="276778" y="154366"/>
                </a:cubicBezTo>
                <a:close/>
                <a:moveTo>
                  <a:pt x="3218706" y="148761"/>
                </a:moveTo>
                <a:lnTo>
                  <a:pt x="3297791" y="148761"/>
                </a:lnTo>
                <a:lnTo>
                  <a:pt x="3297791" y="603289"/>
                </a:lnTo>
                <a:lnTo>
                  <a:pt x="3218706" y="603289"/>
                </a:lnTo>
                <a:close/>
                <a:moveTo>
                  <a:pt x="9507748" y="148747"/>
                </a:moveTo>
                <a:lnTo>
                  <a:pt x="9595105" y="148747"/>
                </a:lnTo>
                <a:lnTo>
                  <a:pt x="9703723" y="449802"/>
                </a:lnTo>
                <a:cubicBezTo>
                  <a:pt x="9715534" y="479314"/>
                  <a:pt x="9722611" y="505294"/>
                  <a:pt x="9727344" y="527714"/>
                </a:cubicBezTo>
                <a:lnTo>
                  <a:pt x="9729703" y="527714"/>
                </a:lnTo>
                <a:cubicBezTo>
                  <a:pt x="9734422" y="506474"/>
                  <a:pt x="9742693" y="480494"/>
                  <a:pt x="9753310" y="449802"/>
                </a:cubicBezTo>
                <a:lnTo>
                  <a:pt x="9859562" y="148747"/>
                </a:lnTo>
                <a:lnTo>
                  <a:pt x="9939841" y="148747"/>
                </a:lnTo>
                <a:lnTo>
                  <a:pt x="9775744" y="586753"/>
                </a:lnTo>
                <a:cubicBezTo>
                  <a:pt x="9759215" y="630434"/>
                  <a:pt x="9735601" y="669391"/>
                  <a:pt x="9704910" y="703635"/>
                </a:cubicBezTo>
                <a:cubicBezTo>
                  <a:pt x="9674211" y="737866"/>
                  <a:pt x="9635255" y="754388"/>
                  <a:pt x="9588027" y="754388"/>
                </a:cubicBezTo>
                <a:cubicBezTo>
                  <a:pt x="9566786" y="754388"/>
                  <a:pt x="9547884" y="750856"/>
                  <a:pt x="9532542" y="742592"/>
                </a:cubicBezTo>
                <a:lnTo>
                  <a:pt x="9532542" y="677655"/>
                </a:lnTo>
                <a:cubicBezTo>
                  <a:pt x="9549071" y="687099"/>
                  <a:pt x="9566786" y="690645"/>
                  <a:pt x="9586854" y="690645"/>
                </a:cubicBezTo>
                <a:cubicBezTo>
                  <a:pt x="9611641" y="690645"/>
                  <a:pt x="9632888" y="683553"/>
                  <a:pt x="9650597" y="668211"/>
                </a:cubicBezTo>
                <a:cubicBezTo>
                  <a:pt x="9668313" y="652869"/>
                  <a:pt x="9681303" y="633980"/>
                  <a:pt x="9690747" y="610366"/>
                </a:cubicBezTo>
                <a:close/>
                <a:moveTo>
                  <a:pt x="2414711" y="148747"/>
                </a:moveTo>
                <a:lnTo>
                  <a:pt x="2502074" y="148747"/>
                </a:lnTo>
                <a:lnTo>
                  <a:pt x="2610678" y="449802"/>
                </a:lnTo>
                <a:cubicBezTo>
                  <a:pt x="2622489" y="479314"/>
                  <a:pt x="2629581" y="505294"/>
                  <a:pt x="2634306" y="527714"/>
                </a:cubicBezTo>
                <a:lnTo>
                  <a:pt x="2636658" y="527714"/>
                </a:lnTo>
                <a:cubicBezTo>
                  <a:pt x="2641384" y="506474"/>
                  <a:pt x="2649649" y="480494"/>
                  <a:pt x="2660272" y="449802"/>
                </a:cubicBezTo>
                <a:lnTo>
                  <a:pt x="2766518" y="148747"/>
                </a:lnTo>
                <a:lnTo>
                  <a:pt x="2846810" y="148747"/>
                </a:lnTo>
                <a:lnTo>
                  <a:pt x="2682707" y="586753"/>
                </a:lnTo>
                <a:cubicBezTo>
                  <a:pt x="2666171" y="630434"/>
                  <a:pt x="2642557" y="669391"/>
                  <a:pt x="2611872" y="703635"/>
                </a:cubicBezTo>
                <a:cubicBezTo>
                  <a:pt x="2581166" y="737866"/>
                  <a:pt x="2542210" y="754388"/>
                  <a:pt x="2494989" y="754388"/>
                </a:cubicBezTo>
                <a:cubicBezTo>
                  <a:pt x="2473742" y="754388"/>
                  <a:pt x="2454853" y="750856"/>
                  <a:pt x="2439497" y="742592"/>
                </a:cubicBezTo>
                <a:lnTo>
                  <a:pt x="2439497" y="677655"/>
                </a:lnTo>
                <a:cubicBezTo>
                  <a:pt x="2456033" y="687099"/>
                  <a:pt x="2473742" y="690645"/>
                  <a:pt x="2493810" y="690645"/>
                </a:cubicBezTo>
                <a:cubicBezTo>
                  <a:pt x="2518596" y="690645"/>
                  <a:pt x="2539858" y="683553"/>
                  <a:pt x="2557560" y="668211"/>
                </a:cubicBezTo>
                <a:cubicBezTo>
                  <a:pt x="2575268" y="652869"/>
                  <a:pt x="2588258" y="633980"/>
                  <a:pt x="2597702" y="610366"/>
                </a:cubicBezTo>
                <a:close/>
                <a:moveTo>
                  <a:pt x="8771055" y="141676"/>
                </a:moveTo>
                <a:cubicBezTo>
                  <a:pt x="8830079" y="141676"/>
                  <a:pt x="8872581" y="154660"/>
                  <a:pt x="8903273" y="181805"/>
                </a:cubicBezTo>
                <a:cubicBezTo>
                  <a:pt x="8933972" y="208965"/>
                  <a:pt x="8949314" y="246742"/>
                  <a:pt x="8949314" y="296336"/>
                </a:cubicBezTo>
                <a:lnTo>
                  <a:pt x="8949314" y="502942"/>
                </a:lnTo>
                <a:cubicBezTo>
                  <a:pt x="8949314" y="536000"/>
                  <a:pt x="8962304" y="551342"/>
                  <a:pt x="8987098" y="551342"/>
                </a:cubicBezTo>
                <a:lnTo>
                  <a:pt x="9018976" y="543371"/>
                </a:lnTo>
                <a:lnTo>
                  <a:pt x="9018976" y="599743"/>
                </a:lnTo>
                <a:cubicBezTo>
                  <a:pt x="9001261" y="605641"/>
                  <a:pt x="8982372" y="609187"/>
                  <a:pt x="8964678" y="609187"/>
                </a:cubicBezTo>
                <a:cubicBezTo>
                  <a:pt x="8932792" y="609187"/>
                  <a:pt x="8910358" y="600922"/>
                  <a:pt x="8895015" y="584400"/>
                </a:cubicBezTo>
                <a:cubicBezTo>
                  <a:pt x="8879673" y="567864"/>
                  <a:pt x="8872581" y="545430"/>
                  <a:pt x="8872581" y="517104"/>
                </a:cubicBezTo>
                <a:lnTo>
                  <a:pt x="8872581" y="501748"/>
                </a:lnTo>
                <a:lnTo>
                  <a:pt x="8869035" y="501748"/>
                </a:lnTo>
                <a:cubicBezTo>
                  <a:pt x="8859591" y="536000"/>
                  <a:pt x="8840703" y="564332"/>
                  <a:pt x="8812370" y="584400"/>
                </a:cubicBezTo>
                <a:cubicBezTo>
                  <a:pt x="8784031" y="604468"/>
                  <a:pt x="8750973" y="615085"/>
                  <a:pt x="8710844" y="615085"/>
                </a:cubicBezTo>
                <a:cubicBezTo>
                  <a:pt x="8670694" y="615085"/>
                  <a:pt x="8635284" y="604468"/>
                  <a:pt x="8609304" y="584400"/>
                </a:cubicBezTo>
                <a:cubicBezTo>
                  <a:pt x="8583337" y="564332"/>
                  <a:pt x="8570347" y="533627"/>
                  <a:pt x="8570347" y="493484"/>
                </a:cubicBezTo>
                <a:cubicBezTo>
                  <a:pt x="8570347" y="460440"/>
                  <a:pt x="8578619" y="435639"/>
                  <a:pt x="8596327" y="417937"/>
                </a:cubicBezTo>
                <a:cubicBezTo>
                  <a:pt x="8614029" y="400229"/>
                  <a:pt x="8634104" y="387239"/>
                  <a:pt x="8657704" y="381333"/>
                </a:cubicBezTo>
                <a:cubicBezTo>
                  <a:pt x="8681332" y="374248"/>
                  <a:pt x="8714390" y="367171"/>
                  <a:pt x="8755698" y="358899"/>
                </a:cubicBezTo>
                <a:cubicBezTo>
                  <a:pt x="8795841" y="351828"/>
                  <a:pt x="8824181" y="342377"/>
                  <a:pt x="8841889" y="331746"/>
                </a:cubicBezTo>
                <a:cubicBezTo>
                  <a:pt x="8859591" y="321122"/>
                  <a:pt x="8869035" y="302234"/>
                  <a:pt x="8869035" y="277448"/>
                </a:cubicBezTo>
                <a:cubicBezTo>
                  <a:pt x="8869035" y="255013"/>
                  <a:pt x="8860771" y="237298"/>
                  <a:pt x="8845421" y="223128"/>
                </a:cubicBezTo>
                <a:cubicBezTo>
                  <a:pt x="8828899" y="208965"/>
                  <a:pt x="8804113" y="203067"/>
                  <a:pt x="8769868" y="203067"/>
                </a:cubicBezTo>
                <a:cubicBezTo>
                  <a:pt x="8696674" y="203067"/>
                  <a:pt x="8661250" y="236118"/>
                  <a:pt x="8661250" y="302234"/>
                </a:cubicBezTo>
                <a:lnTo>
                  <a:pt x="8582151" y="302234"/>
                </a:lnTo>
                <a:cubicBezTo>
                  <a:pt x="8582151" y="251467"/>
                  <a:pt x="8599859" y="212511"/>
                  <a:pt x="8632917" y="184172"/>
                </a:cubicBezTo>
                <a:cubicBezTo>
                  <a:pt x="8665975" y="155839"/>
                  <a:pt x="8712024" y="141676"/>
                  <a:pt x="8771055" y="141676"/>
                </a:cubicBezTo>
                <a:close/>
                <a:moveTo>
                  <a:pt x="6998967" y="140483"/>
                </a:moveTo>
                <a:cubicBezTo>
                  <a:pt x="7043828" y="140483"/>
                  <a:pt x="7081605" y="149927"/>
                  <a:pt x="7115849" y="169995"/>
                </a:cubicBezTo>
                <a:cubicBezTo>
                  <a:pt x="7150087" y="190063"/>
                  <a:pt x="7174874" y="217216"/>
                  <a:pt x="7193769" y="252640"/>
                </a:cubicBezTo>
                <a:cubicBezTo>
                  <a:pt x="7211478" y="288057"/>
                  <a:pt x="7220922" y="329380"/>
                  <a:pt x="7220922" y="375421"/>
                </a:cubicBezTo>
                <a:cubicBezTo>
                  <a:pt x="7220922" y="421455"/>
                  <a:pt x="7211478" y="463971"/>
                  <a:pt x="7193769" y="499382"/>
                </a:cubicBezTo>
                <a:cubicBezTo>
                  <a:pt x="7176067" y="535986"/>
                  <a:pt x="7150087" y="563139"/>
                  <a:pt x="7115849" y="583207"/>
                </a:cubicBezTo>
                <a:cubicBezTo>
                  <a:pt x="7082798" y="603275"/>
                  <a:pt x="7043828" y="613898"/>
                  <a:pt x="6998967" y="613898"/>
                </a:cubicBezTo>
                <a:cubicBezTo>
                  <a:pt x="6954112" y="613898"/>
                  <a:pt x="6916335" y="604454"/>
                  <a:pt x="6882091" y="583207"/>
                </a:cubicBezTo>
                <a:cubicBezTo>
                  <a:pt x="6849033" y="563139"/>
                  <a:pt x="6823066" y="534806"/>
                  <a:pt x="6804178" y="499382"/>
                </a:cubicBezTo>
                <a:cubicBezTo>
                  <a:pt x="6786462" y="462785"/>
                  <a:pt x="6777018" y="421455"/>
                  <a:pt x="6777018" y="375421"/>
                </a:cubicBezTo>
                <a:cubicBezTo>
                  <a:pt x="6777018" y="329380"/>
                  <a:pt x="6786462" y="288057"/>
                  <a:pt x="6804178" y="252640"/>
                </a:cubicBezTo>
                <a:cubicBezTo>
                  <a:pt x="6821887" y="217216"/>
                  <a:pt x="6847853" y="188883"/>
                  <a:pt x="6882091" y="169995"/>
                </a:cubicBezTo>
                <a:cubicBezTo>
                  <a:pt x="6916335" y="151107"/>
                  <a:pt x="6954112" y="140483"/>
                  <a:pt x="6998967" y="140483"/>
                </a:cubicBezTo>
                <a:close/>
                <a:moveTo>
                  <a:pt x="6507842" y="140483"/>
                </a:moveTo>
                <a:cubicBezTo>
                  <a:pt x="6545619" y="140483"/>
                  <a:pt x="6579864" y="147561"/>
                  <a:pt x="6609376" y="162917"/>
                </a:cubicBezTo>
                <a:cubicBezTo>
                  <a:pt x="6638888" y="178260"/>
                  <a:pt x="6662502" y="198327"/>
                  <a:pt x="6681390" y="226660"/>
                </a:cubicBezTo>
                <a:cubicBezTo>
                  <a:pt x="6699106" y="253820"/>
                  <a:pt x="6709730" y="285698"/>
                  <a:pt x="6712096" y="321108"/>
                </a:cubicBezTo>
                <a:lnTo>
                  <a:pt x="6629444" y="321108"/>
                </a:lnTo>
                <a:cubicBezTo>
                  <a:pt x="6624725" y="286878"/>
                  <a:pt x="6611735" y="258545"/>
                  <a:pt x="6592847" y="236111"/>
                </a:cubicBezTo>
                <a:cubicBezTo>
                  <a:pt x="6572779" y="214863"/>
                  <a:pt x="6545619" y="203053"/>
                  <a:pt x="6509029" y="203053"/>
                </a:cubicBezTo>
                <a:cubicBezTo>
                  <a:pt x="6465340" y="203053"/>
                  <a:pt x="6431102" y="219589"/>
                  <a:pt x="6405136" y="251467"/>
                </a:cubicBezTo>
                <a:cubicBezTo>
                  <a:pt x="6380336" y="283332"/>
                  <a:pt x="6367360" y="325834"/>
                  <a:pt x="6367360" y="377780"/>
                </a:cubicBezTo>
                <a:cubicBezTo>
                  <a:pt x="6367360" y="429727"/>
                  <a:pt x="6380336" y="472229"/>
                  <a:pt x="6405136" y="504107"/>
                </a:cubicBezTo>
                <a:cubicBezTo>
                  <a:pt x="6429930" y="535986"/>
                  <a:pt x="6464160" y="552508"/>
                  <a:pt x="6506663" y="552508"/>
                </a:cubicBezTo>
                <a:cubicBezTo>
                  <a:pt x="6540900" y="552508"/>
                  <a:pt x="6569233" y="541884"/>
                  <a:pt x="6591667" y="519450"/>
                </a:cubicBezTo>
                <a:cubicBezTo>
                  <a:pt x="6614101" y="498209"/>
                  <a:pt x="6627091" y="467503"/>
                  <a:pt x="6630623" y="429727"/>
                </a:cubicBezTo>
                <a:lnTo>
                  <a:pt x="6713268" y="429727"/>
                </a:lnTo>
                <a:cubicBezTo>
                  <a:pt x="6710902" y="467503"/>
                  <a:pt x="6700285" y="499382"/>
                  <a:pt x="6681390" y="527714"/>
                </a:cubicBezTo>
                <a:cubicBezTo>
                  <a:pt x="6662502" y="556054"/>
                  <a:pt x="6638888" y="577308"/>
                  <a:pt x="6608203" y="592651"/>
                </a:cubicBezTo>
                <a:cubicBezTo>
                  <a:pt x="6577497" y="608000"/>
                  <a:pt x="6543267" y="615085"/>
                  <a:pt x="6505483" y="615085"/>
                </a:cubicBezTo>
                <a:cubicBezTo>
                  <a:pt x="6461808" y="615085"/>
                  <a:pt x="6424032" y="605641"/>
                  <a:pt x="6389780" y="584386"/>
                </a:cubicBezTo>
                <a:lnTo>
                  <a:pt x="6390973" y="583207"/>
                </a:lnTo>
                <a:cubicBezTo>
                  <a:pt x="6357915" y="563139"/>
                  <a:pt x="6331935" y="534806"/>
                  <a:pt x="6313047" y="499382"/>
                </a:cubicBezTo>
                <a:cubicBezTo>
                  <a:pt x="6294159" y="463971"/>
                  <a:pt x="6284714" y="422649"/>
                  <a:pt x="6284714" y="376601"/>
                </a:cubicBezTo>
                <a:cubicBezTo>
                  <a:pt x="6284714" y="330553"/>
                  <a:pt x="6294159" y="289244"/>
                  <a:pt x="6311867" y="253820"/>
                </a:cubicBezTo>
                <a:cubicBezTo>
                  <a:pt x="6330756" y="218395"/>
                  <a:pt x="6356722" y="190063"/>
                  <a:pt x="6390973" y="169995"/>
                </a:cubicBezTo>
                <a:cubicBezTo>
                  <a:pt x="6425204" y="149927"/>
                  <a:pt x="6464160" y="140483"/>
                  <a:pt x="6507842" y="140483"/>
                </a:cubicBezTo>
                <a:close/>
                <a:moveTo>
                  <a:pt x="1653224" y="140483"/>
                </a:moveTo>
                <a:cubicBezTo>
                  <a:pt x="1698092" y="140483"/>
                  <a:pt x="1735876" y="149927"/>
                  <a:pt x="1770106" y="169995"/>
                </a:cubicBezTo>
                <a:cubicBezTo>
                  <a:pt x="1804344" y="190063"/>
                  <a:pt x="1829131" y="217216"/>
                  <a:pt x="1848019" y="252640"/>
                </a:cubicBezTo>
                <a:cubicBezTo>
                  <a:pt x="1865735" y="288057"/>
                  <a:pt x="1875179" y="329380"/>
                  <a:pt x="1875179" y="375421"/>
                </a:cubicBezTo>
                <a:cubicBezTo>
                  <a:pt x="1875179" y="421455"/>
                  <a:pt x="1865735" y="463971"/>
                  <a:pt x="1848019" y="499382"/>
                </a:cubicBezTo>
                <a:cubicBezTo>
                  <a:pt x="1830317" y="535986"/>
                  <a:pt x="1804344" y="563139"/>
                  <a:pt x="1770106" y="583207"/>
                </a:cubicBezTo>
                <a:cubicBezTo>
                  <a:pt x="1737048" y="603275"/>
                  <a:pt x="1698092" y="613898"/>
                  <a:pt x="1653224" y="613898"/>
                </a:cubicBezTo>
                <a:cubicBezTo>
                  <a:pt x="1608369" y="613898"/>
                  <a:pt x="1570593" y="604454"/>
                  <a:pt x="1536341" y="583207"/>
                </a:cubicBezTo>
                <a:cubicBezTo>
                  <a:pt x="1503283" y="563139"/>
                  <a:pt x="1477317" y="534806"/>
                  <a:pt x="1458428" y="499382"/>
                </a:cubicBezTo>
                <a:cubicBezTo>
                  <a:pt x="1440720" y="462785"/>
                  <a:pt x="1431275" y="421455"/>
                  <a:pt x="1431275" y="375421"/>
                </a:cubicBezTo>
                <a:cubicBezTo>
                  <a:pt x="1431275" y="329380"/>
                  <a:pt x="1440720" y="288057"/>
                  <a:pt x="1458428" y="252640"/>
                </a:cubicBezTo>
                <a:cubicBezTo>
                  <a:pt x="1476144" y="217216"/>
                  <a:pt x="1502110" y="188883"/>
                  <a:pt x="1536341" y="169995"/>
                </a:cubicBezTo>
                <a:cubicBezTo>
                  <a:pt x="1570593" y="151107"/>
                  <a:pt x="1608369" y="140483"/>
                  <a:pt x="1653224" y="140483"/>
                </a:cubicBezTo>
                <a:close/>
                <a:moveTo>
                  <a:pt x="9308227" y="139303"/>
                </a:moveTo>
                <a:lnTo>
                  <a:pt x="9388499" y="159371"/>
                </a:lnTo>
                <a:lnTo>
                  <a:pt x="9442812" y="213684"/>
                </a:lnTo>
                <a:cubicBezTo>
                  <a:pt x="9455802" y="237298"/>
                  <a:pt x="9462880" y="264457"/>
                  <a:pt x="9462880" y="295142"/>
                </a:cubicBezTo>
                <a:lnTo>
                  <a:pt x="9462880" y="602095"/>
                </a:lnTo>
                <a:lnTo>
                  <a:pt x="9383787" y="602095"/>
                </a:lnTo>
                <a:lnTo>
                  <a:pt x="9383787" y="309312"/>
                </a:lnTo>
                <a:cubicBezTo>
                  <a:pt x="9383787" y="275074"/>
                  <a:pt x="9375523" y="249094"/>
                  <a:pt x="9357807" y="230206"/>
                </a:cubicBezTo>
                <a:cubicBezTo>
                  <a:pt x="9340112" y="211318"/>
                  <a:pt x="9316485" y="201873"/>
                  <a:pt x="9286973" y="201873"/>
                </a:cubicBezTo>
                <a:cubicBezTo>
                  <a:pt x="9249196" y="201873"/>
                  <a:pt x="9219684" y="216043"/>
                  <a:pt x="9196070" y="245562"/>
                </a:cubicBezTo>
                <a:cubicBezTo>
                  <a:pt x="9172456" y="275074"/>
                  <a:pt x="9161839" y="315210"/>
                  <a:pt x="9161839" y="367157"/>
                </a:cubicBezTo>
                <a:lnTo>
                  <a:pt x="9161839" y="603275"/>
                </a:lnTo>
                <a:lnTo>
                  <a:pt x="9082733" y="603275"/>
                </a:lnTo>
                <a:lnTo>
                  <a:pt x="9082733" y="148747"/>
                </a:lnTo>
                <a:lnTo>
                  <a:pt x="9159466" y="148747"/>
                </a:lnTo>
                <a:lnTo>
                  <a:pt x="9159466" y="252640"/>
                </a:lnTo>
                <a:lnTo>
                  <a:pt x="9161839" y="252640"/>
                </a:lnTo>
                <a:cubicBezTo>
                  <a:pt x="9168917" y="217230"/>
                  <a:pt x="9185446" y="188897"/>
                  <a:pt x="9212592" y="168815"/>
                </a:cubicBezTo>
                <a:cubicBezTo>
                  <a:pt x="9239752" y="148747"/>
                  <a:pt x="9271630" y="139303"/>
                  <a:pt x="9308227" y="139303"/>
                </a:cubicBezTo>
                <a:close/>
                <a:moveTo>
                  <a:pt x="8310615" y="139303"/>
                </a:moveTo>
                <a:cubicBezTo>
                  <a:pt x="8348399" y="139303"/>
                  <a:pt x="8380277" y="148747"/>
                  <a:pt x="8409790" y="168815"/>
                </a:cubicBezTo>
                <a:lnTo>
                  <a:pt x="8412156" y="168815"/>
                </a:lnTo>
                <a:cubicBezTo>
                  <a:pt x="8441668" y="188897"/>
                  <a:pt x="8464088" y="216043"/>
                  <a:pt x="8480624" y="251467"/>
                </a:cubicBezTo>
                <a:cubicBezTo>
                  <a:pt x="8497146" y="286878"/>
                  <a:pt x="8505411" y="328200"/>
                  <a:pt x="8505411" y="373069"/>
                </a:cubicBezTo>
                <a:cubicBezTo>
                  <a:pt x="8505411" y="417923"/>
                  <a:pt x="8497146" y="460426"/>
                  <a:pt x="8479445" y="495836"/>
                </a:cubicBezTo>
                <a:cubicBezTo>
                  <a:pt x="8461736" y="532440"/>
                  <a:pt x="8438122" y="560772"/>
                  <a:pt x="8408610" y="580854"/>
                </a:cubicBezTo>
                <a:cubicBezTo>
                  <a:pt x="8379098" y="600922"/>
                  <a:pt x="8346039" y="611546"/>
                  <a:pt x="8309436" y="611546"/>
                </a:cubicBezTo>
                <a:cubicBezTo>
                  <a:pt x="8272839" y="611546"/>
                  <a:pt x="8242147" y="602095"/>
                  <a:pt x="8213815" y="582034"/>
                </a:cubicBezTo>
                <a:cubicBezTo>
                  <a:pt x="8185482" y="561966"/>
                  <a:pt x="8166593" y="534806"/>
                  <a:pt x="8155956" y="499382"/>
                </a:cubicBezTo>
                <a:lnTo>
                  <a:pt x="8153597" y="499382"/>
                </a:lnTo>
                <a:lnTo>
                  <a:pt x="8153597" y="742592"/>
                </a:lnTo>
                <a:lnTo>
                  <a:pt x="8074497" y="742592"/>
                </a:lnTo>
                <a:lnTo>
                  <a:pt x="8074497" y="148747"/>
                </a:lnTo>
                <a:lnTo>
                  <a:pt x="8153597" y="148747"/>
                </a:lnTo>
                <a:lnTo>
                  <a:pt x="8153597" y="252640"/>
                </a:lnTo>
                <a:cubicBezTo>
                  <a:pt x="8163048" y="217230"/>
                  <a:pt x="8183109" y="188897"/>
                  <a:pt x="8211449" y="168815"/>
                </a:cubicBezTo>
                <a:cubicBezTo>
                  <a:pt x="8240961" y="148747"/>
                  <a:pt x="8272839" y="139303"/>
                  <a:pt x="8310615" y="139303"/>
                </a:cubicBezTo>
                <a:close/>
                <a:moveTo>
                  <a:pt x="7526701" y="139303"/>
                </a:moveTo>
                <a:cubicBezTo>
                  <a:pt x="7560932" y="139303"/>
                  <a:pt x="7591624" y="149927"/>
                  <a:pt x="7618777" y="170009"/>
                </a:cubicBezTo>
                <a:cubicBezTo>
                  <a:pt x="7644757" y="190077"/>
                  <a:pt x="7662473" y="218409"/>
                  <a:pt x="7669551" y="252640"/>
                </a:cubicBezTo>
                <a:lnTo>
                  <a:pt x="7670723" y="252640"/>
                </a:lnTo>
                <a:cubicBezTo>
                  <a:pt x="7680174" y="214863"/>
                  <a:pt x="7697883" y="186531"/>
                  <a:pt x="7723863" y="167643"/>
                </a:cubicBezTo>
                <a:cubicBezTo>
                  <a:pt x="7749829" y="148747"/>
                  <a:pt x="7779341" y="139303"/>
                  <a:pt x="7813579" y="139303"/>
                </a:cubicBezTo>
                <a:cubicBezTo>
                  <a:pt x="7840732" y="139303"/>
                  <a:pt x="7866712" y="145208"/>
                  <a:pt x="7889133" y="158199"/>
                </a:cubicBezTo>
                <a:lnTo>
                  <a:pt x="7890326" y="157019"/>
                </a:lnTo>
                <a:cubicBezTo>
                  <a:pt x="7912746" y="168815"/>
                  <a:pt x="7930455" y="186531"/>
                  <a:pt x="7943445" y="210138"/>
                </a:cubicBezTo>
                <a:cubicBezTo>
                  <a:pt x="7956435" y="233752"/>
                  <a:pt x="7962341" y="259732"/>
                  <a:pt x="7962341" y="291596"/>
                </a:cubicBezTo>
                <a:lnTo>
                  <a:pt x="7962341" y="603275"/>
                </a:lnTo>
                <a:lnTo>
                  <a:pt x="7883234" y="603275"/>
                </a:lnTo>
                <a:lnTo>
                  <a:pt x="7883234" y="299868"/>
                </a:lnTo>
                <a:cubicBezTo>
                  <a:pt x="7883234" y="271535"/>
                  <a:pt x="7874969" y="247922"/>
                  <a:pt x="7857268" y="230206"/>
                </a:cubicBezTo>
                <a:cubicBezTo>
                  <a:pt x="7840732" y="212511"/>
                  <a:pt x="7818311" y="203067"/>
                  <a:pt x="7789965" y="203067"/>
                </a:cubicBezTo>
                <a:cubicBezTo>
                  <a:pt x="7754555" y="203067"/>
                  <a:pt x="7726215" y="218409"/>
                  <a:pt x="7704975" y="247922"/>
                </a:cubicBezTo>
                <a:cubicBezTo>
                  <a:pt x="7683713" y="277434"/>
                  <a:pt x="7673097" y="318756"/>
                  <a:pt x="7673097" y="370703"/>
                </a:cubicBezTo>
                <a:lnTo>
                  <a:pt x="7673097" y="603275"/>
                </a:lnTo>
                <a:lnTo>
                  <a:pt x="7593990" y="603275"/>
                </a:lnTo>
                <a:lnTo>
                  <a:pt x="7593990" y="299868"/>
                </a:lnTo>
                <a:cubicBezTo>
                  <a:pt x="7593990" y="271535"/>
                  <a:pt x="7585725" y="249094"/>
                  <a:pt x="7568024" y="230206"/>
                </a:cubicBezTo>
                <a:cubicBezTo>
                  <a:pt x="7551488" y="212511"/>
                  <a:pt x="7529053" y="203067"/>
                  <a:pt x="7501901" y="203067"/>
                </a:cubicBezTo>
                <a:cubicBezTo>
                  <a:pt x="7466483" y="203067"/>
                  <a:pt x="7438151" y="218409"/>
                  <a:pt x="7416897" y="249094"/>
                </a:cubicBezTo>
                <a:cubicBezTo>
                  <a:pt x="7395649" y="279800"/>
                  <a:pt x="7385025" y="319936"/>
                  <a:pt x="7385025" y="370703"/>
                </a:cubicBezTo>
                <a:lnTo>
                  <a:pt x="7385025" y="603275"/>
                </a:lnTo>
                <a:lnTo>
                  <a:pt x="7305926" y="603275"/>
                </a:lnTo>
                <a:lnTo>
                  <a:pt x="7305926" y="148747"/>
                </a:lnTo>
                <a:lnTo>
                  <a:pt x="7382659" y="148747"/>
                </a:lnTo>
                <a:lnTo>
                  <a:pt x="7382659" y="252640"/>
                </a:lnTo>
                <a:lnTo>
                  <a:pt x="7385025" y="252640"/>
                </a:lnTo>
                <a:cubicBezTo>
                  <a:pt x="7390931" y="217230"/>
                  <a:pt x="7407459" y="188897"/>
                  <a:pt x="7434605" y="168815"/>
                </a:cubicBezTo>
                <a:cubicBezTo>
                  <a:pt x="7461765" y="148747"/>
                  <a:pt x="7492463" y="139303"/>
                  <a:pt x="7526701" y="139303"/>
                </a:cubicBezTo>
                <a:close/>
                <a:moveTo>
                  <a:pt x="2197474" y="139303"/>
                </a:moveTo>
                <a:cubicBezTo>
                  <a:pt x="2235258" y="139303"/>
                  <a:pt x="2267136" y="148747"/>
                  <a:pt x="2296648" y="168815"/>
                </a:cubicBezTo>
                <a:lnTo>
                  <a:pt x="2299014" y="168815"/>
                </a:lnTo>
                <a:cubicBezTo>
                  <a:pt x="2328526" y="188897"/>
                  <a:pt x="2350961" y="216043"/>
                  <a:pt x="2367483" y="251467"/>
                </a:cubicBezTo>
                <a:cubicBezTo>
                  <a:pt x="2384019" y="286878"/>
                  <a:pt x="2392269" y="328200"/>
                  <a:pt x="2392269" y="373069"/>
                </a:cubicBezTo>
                <a:cubicBezTo>
                  <a:pt x="2392269" y="417923"/>
                  <a:pt x="2384019" y="460426"/>
                  <a:pt x="2366303" y="495836"/>
                </a:cubicBezTo>
                <a:cubicBezTo>
                  <a:pt x="2348594" y="532440"/>
                  <a:pt x="2324981" y="560772"/>
                  <a:pt x="2295468" y="580854"/>
                </a:cubicBezTo>
                <a:cubicBezTo>
                  <a:pt x="2265956" y="600922"/>
                  <a:pt x="2232898" y="611546"/>
                  <a:pt x="2196301" y="611546"/>
                </a:cubicBezTo>
                <a:cubicBezTo>
                  <a:pt x="2159697" y="611546"/>
                  <a:pt x="2129006" y="602095"/>
                  <a:pt x="2100673" y="582034"/>
                </a:cubicBezTo>
                <a:cubicBezTo>
                  <a:pt x="2072340" y="561966"/>
                  <a:pt x="2053452" y="534806"/>
                  <a:pt x="2042814" y="499382"/>
                </a:cubicBezTo>
                <a:lnTo>
                  <a:pt x="2040462" y="499382"/>
                </a:lnTo>
                <a:lnTo>
                  <a:pt x="2040462" y="742592"/>
                </a:lnTo>
                <a:lnTo>
                  <a:pt x="1961356" y="742592"/>
                </a:lnTo>
                <a:lnTo>
                  <a:pt x="1961356" y="148747"/>
                </a:lnTo>
                <a:lnTo>
                  <a:pt x="2040462" y="148747"/>
                </a:lnTo>
                <a:lnTo>
                  <a:pt x="2040462" y="252640"/>
                </a:lnTo>
                <a:cubicBezTo>
                  <a:pt x="2049906" y="217230"/>
                  <a:pt x="2069974" y="188897"/>
                  <a:pt x="2098307" y="168815"/>
                </a:cubicBezTo>
                <a:cubicBezTo>
                  <a:pt x="2127819" y="148747"/>
                  <a:pt x="2159697" y="139303"/>
                  <a:pt x="2197474" y="139303"/>
                </a:cubicBezTo>
                <a:close/>
                <a:moveTo>
                  <a:pt x="5731013" y="138131"/>
                </a:moveTo>
                <a:cubicBezTo>
                  <a:pt x="5798309" y="138131"/>
                  <a:pt x="5850255" y="160565"/>
                  <a:pt x="5885673" y="205419"/>
                </a:cubicBezTo>
                <a:cubicBezTo>
                  <a:pt x="5922277" y="250288"/>
                  <a:pt x="5939978" y="309312"/>
                  <a:pt x="5939978" y="381333"/>
                </a:cubicBezTo>
                <a:lnTo>
                  <a:pt x="5939978" y="396683"/>
                </a:lnTo>
                <a:lnTo>
                  <a:pt x="5938799" y="396683"/>
                </a:lnTo>
                <a:lnTo>
                  <a:pt x="5592890" y="396683"/>
                </a:lnTo>
                <a:cubicBezTo>
                  <a:pt x="5596436" y="443904"/>
                  <a:pt x="5610598" y="481687"/>
                  <a:pt x="5635392" y="508840"/>
                </a:cubicBezTo>
                <a:cubicBezTo>
                  <a:pt x="5660178" y="535986"/>
                  <a:pt x="5692057" y="550149"/>
                  <a:pt x="5732193" y="550149"/>
                </a:cubicBezTo>
                <a:cubicBezTo>
                  <a:pt x="5762892" y="550149"/>
                  <a:pt x="5790051" y="541898"/>
                  <a:pt x="5812472" y="526542"/>
                </a:cubicBezTo>
                <a:cubicBezTo>
                  <a:pt x="5834906" y="511192"/>
                  <a:pt x="5847896" y="489952"/>
                  <a:pt x="5851442" y="465151"/>
                </a:cubicBezTo>
                <a:lnTo>
                  <a:pt x="5931721" y="465151"/>
                </a:lnTo>
                <a:cubicBezTo>
                  <a:pt x="5929354" y="495850"/>
                  <a:pt x="5918731" y="521816"/>
                  <a:pt x="5899842" y="544250"/>
                </a:cubicBezTo>
                <a:cubicBezTo>
                  <a:pt x="5880954" y="566685"/>
                  <a:pt x="5857340" y="583207"/>
                  <a:pt x="5827828" y="595024"/>
                </a:cubicBezTo>
                <a:cubicBezTo>
                  <a:pt x="5798309" y="606821"/>
                  <a:pt x="5766437" y="612733"/>
                  <a:pt x="5733379" y="612733"/>
                </a:cubicBezTo>
                <a:cubicBezTo>
                  <a:pt x="5689705" y="612733"/>
                  <a:pt x="5651921" y="603289"/>
                  <a:pt x="5617676" y="583207"/>
                </a:cubicBezTo>
                <a:cubicBezTo>
                  <a:pt x="5584618" y="564318"/>
                  <a:pt x="5558652" y="535986"/>
                  <a:pt x="5539764" y="500575"/>
                </a:cubicBezTo>
                <a:cubicBezTo>
                  <a:pt x="5520875" y="465151"/>
                  <a:pt x="5512604" y="422649"/>
                  <a:pt x="5512604" y="375421"/>
                </a:cubicBezTo>
                <a:cubicBezTo>
                  <a:pt x="5512604" y="330567"/>
                  <a:pt x="5520875" y="289244"/>
                  <a:pt x="5538577" y="253834"/>
                </a:cubicBezTo>
                <a:cubicBezTo>
                  <a:pt x="5556286" y="218409"/>
                  <a:pt x="5581072" y="190077"/>
                  <a:pt x="5614130" y="168829"/>
                </a:cubicBezTo>
                <a:cubicBezTo>
                  <a:pt x="5647188" y="148747"/>
                  <a:pt x="5686159" y="138131"/>
                  <a:pt x="5731013" y="138131"/>
                </a:cubicBezTo>
                <a:close/>
                <a:moveTo>
                  <a:pt x="3120712" y="138131"/>
                </a:moveTo>
                <a:cubicBezTo>
                  <a:pt x="3128976" y="138131"/>
                  <a:pt x="3137248" y="138131"/>
                  <a:pt x="3145498" y="139303"/>
                </a:cubicBezTo>
                <a:lnTo>
                  <a:pt x="3145498" y="140497"/>
                </a:lnTo>
                <a:lnTo>
                  <a:pt x="3145498" y="216050"/>
                </a:lnTo>
                <a:cubicBezTo>
                  <a:pt x="3133702" y="212511"/>
                  <a:pt x="3120712" y="210138"/>
                  <a:pt x="3105362" y="210138"/>
                </a:cubicBezTo>
                <a:cubicBezTo>
                  <a:pt x="3066406" y="210138"/>
                  <a:pt x="3038074" y="224308"/>
                  <a:pt x="3019186" y="252640"/>
                </a:cubicBezTo>
                <a:cubicBezTo>
                  <a:pt x="3000297" y="280980"/>
                  <a:pt x="2990853" y="322302"/>
                  <a:pt x="2990853" y="375421"/>
                </a:cubicBezTo>
                <a:lnTo>
                  <a:pt x="2990853" y="602095"/>
                </a:lnTo>
                <a:lnTo>
                  <a:pt x="2911747" y="602095"/>
                </a:lnTo>
                <a:lnTo>
                  <a:pt x="2911747" y="148747"/>
                </a:lnTo>
                <a:lnTo>
                  <a:pt x="2988487" y="148747"/>
                </a:lnTo>
                <a:lnTo>
                  <a:pt x="2988487" y="257366"/>
                </a:lnTo>
                <a:lnTo>
                  <a:pt x="2990853" y="257366"/>
                </a:lnTo>
                <a:cubicBezTo>
                  <a:pt x="2995572" y="220776"/>
                  <a:pt x="3008548" y="191250"/>
                  <a:pt x="3032162" y="170009"/>
                </a:cubicBezTo>
                <a:cubicBezTo>
                  <a:pt x="3055776" y="148747"/>
                  <a:pt x="3084108" y="138131"/>
                  <a:pt x="3120712" y="138131"/>
                </a:cubicBezTo>
                <a:close/>
                <a:moveTo>
                  <a:pt x="276778" y="100626"/>
                </a:moveTo>
                <a:cubicBezTo>
                  <a:pt x="436665" y="100626"/>
                  <a:pt x="553555" y="221550"/>
                  <a:pt x="553555" y="376056"/>
                </a:cubicBezTo>
                <a:cubicBezTo>
                  <a:pt x="553555" y="530569"/>
                  <a:pt x="436665" y="651494"/>
                  <a:pt x="276778" y="651494"/>
                </a:cubicBezTo>
                <a:lnTo>
                  <a:pt x="276778" y="650146"/>
                </a:lnTo>
                <a:cubicBezTo>
                  <a:pt x="118237" y="650146"/>
                  <a:pt x="0" y="529229"/>
                  <a:pt x="0" y="374716"/>
                </a:cubicBezTo>
                <a:cubicBezTo>
                  <a:pt x="0" y="220203"/>
                  <a:pt x="116890" y="100626"/>
                  <a:pt x="276778" y="100626"/>
                </a:cubicBezTo>
                <a:close/>
                <a:moveTo>
                  <a:pt x="3793648" y="100347"/>
                </a:moveTo>
                <a:cubicBezTo>
                  <a:pt x="3803092" y="100347"/>
                  <a:pt x="3813723" y="100347"/>
                  <a:pt x="3823167" y="103893"/>
                </a:cubicBezTo>
                <a:lnTo>
                  <a:pt x="3823167" y="175907"/>
                </a:lnTo>
                <a:cubicBezTo>
                  <a:pt x="3814903" y="173555"/>
                  <a:pt x="3804279" y="171182"/>
                  <a:pt x="3791289" y="171182"/>
                </a:cubicBezTo>
                <a:cubicBezTo>
                  <a:pt x="3767675" y="171182"/>
                  <a:pt x="3751146" y="177087"/>
                  <a:pt x="3740522" y="190077"/>
                </a:cubicBezTo>
                <a:cubicBezTo>
                  <a:pt x="3765309" y="216050"/>
                  <a:pt x="3777119" y="247922"/>
                  <a:pt x="3777119" y="284518"/>
                </a:cubicBezTo>
                <a:cubicBezTo>
                  <a:pt x="3777119" y="312858"/>
                  <a:pt x="3770034" y="337644"/>
                  <a:pt x="3754685" y="360079"/>
                </a:cubicBezTo>
                <a:cubicBezTo>
                  <a:pt x="3740522" y="382513"/>
                  <a:pt x="3719275" y="400229"/>
                  <a:pt x="3692122" y="413205"/>
                </a:cubicBezTo>
                <a:cubicBezTo>
                  <a:pt x="3664962" y="426195"/>
                  <a:pt x="3633084" y="432093"/>
                  <a:pt x="3596494" y="432093"/>
                </a:cubicBezTo>
                <a:cubicBezTo>
                  <a:pt x="3553991" y="432093"/>
                  <a:pt x="3518567" y="423829"/>
                  <a:pt x="3489055" y="408479"/>
                </a:cubicBezTo>
                <a:cubicBezTo>
                  <a:pt x="3470167" y="415571"/>
                  <a:pt x="3460722" y="428561"/>
                  <a:pt x="3460722" y="447449"/>
                </a:cubicBezTo>
                <a:cubicBezTo>
                  <a:pt x="3460722" y="460426"/>
                  <a:pt x="3466621" y="469870"/>
                  <a:pt x="3477244" y="476962"/>
                </a:cubicBezTo>
                <a:cubicBezTo>
                  <a:pt x="3487882" y="484039"/>
                  <a:pt x="3505577" y="486406"/>
                  <a:pt x="3530384" y="486406"/>
                </a:cubicBezTo>
                <a:lnTo>
                  <a:pt x="3659064" y="486406"/>
                </a:lnTo>
                <a:cubicBezTo>
                  <a:pt x="3706285" y="486406"/>
                  <a:pt x="3746420" y="495850"/>
                  <a:pt x="3780665" y="514738"/>
                </a:cubicBezTo>
                <a:cubicBezTo>
                  <a:pt x="3813723" y="533627"/>
                  <a:pt x="3830245" y="566685"/>
                  <a:pt x="3830245" y="615085"/>
                </a:cubicBezTo>
                <a:cubicBezTo>
                  <a:pt x="3830245" y="707167"/>
                  <a:pt x="3753512" y="754402"/>
                  <a:pt x="3601219" y="754402"/>
                </a:cubicBezTo>
                <a:cubicBezTo>
                  <a:pt x="3525659" y="754402"/>
                  <a:pt x="3470167" y="744958"/>
                  <a:pt x="3434742" y="728422"/>
                </a:cubicBezTo>
                <a:lnTo>
                  <a:pt x="3438288" y="727249"/>
                </a:lnTo>
                <a:cubicBezTo>
                  <a:pt x="3402878" y="709534"/>
                  <a:pt x="3385162" y="682381"/>
                  <a:pt x="3385162" y="646963"/>
                </a:cubicBezTo>
                <a:cubicBezTo>
                  <a:pt x="3385162" y="599743"/>
                  <a:pt x="3415854" y="567864"/>
                  <a:pt x="3478438" y="552522"/>
                </a:cubicBezTo>
                <a:lnTo>
                  <a:pt x="3478438" y="548976"/>
                </a:lnTo>
                <a:cubicBezTo>
                  <a:pt x="3448912" y="546617"/>
                  <a:pt x="3426492" y="538352"/>
                  <a:pt x="3411128" y="524182"/>
                </a:cubicBezTo>
                <a:cubicBezTo>
                  <a:pt x="3395786" y="511192"/>
                  <a:pt x="3387521" y="493484"/>
                  <a:pt x="3387521" y="471063"/>
                </a:cubicBezTo>
                <a:cubicBezTo>
                  <a:pt x="3387521" y="448629"/>
                  <a:pt x="3395786" y="432093"/>
                  <a:pt x="3411128" y="419117"/>
                </a:cubicBezTo>
                <a:cubicBezTo>
                  <a:pt x="3426492" y="406127"/>
                  <a:pt x="3446553" y="397855"/>
                  <a:pt x="3470167" y="393137"/>
                </a:cubicBezTo>
                <a:cubicBezTo>
                  <a:pt x="3453631" y="378967"/>
                  <a:pt x="3440654" y="363625"/>
                  <a:pt x="3432390" y="344736"/>
                </a:cubicBezTo>
                <a:cubicBezTo>
                  <a:pt x="3424118" y="325848"/>
                  <a:pt x="3419400" y="305766"/>
                  <a:pt x="3419400" y="284518"/>
                </a:cubicBezTo>
                <a:cubicBezTo>
                  <a:pt x="3419400" y="256186"/>
                  <a:pt x="3426492" y="231399"/>
                  <a:pt x="3440654" y="208965"/>
                </a:cubicBezTo>
                <a:cubicBezTo>
                  <a:pt x="3454824" y="186531"/>
                  <a:pt x="3474892" y="170009"/>
                  <a:pt x="3502045" y="157019"/>
                </a:cubicBezTo>
                <a:cubicBezTo>
                  <a:pt x="3529191" y="144029"/>
                  <a:pt x="3561069" y="138131"/>
                  <a:pt x="3598846" y="138131"/>
                </a:cubicBezTo>
                <a:cubicBezTo>
                  <a:pt x="3648440" y="138131"/>
                  <a:pt x="3688576" y="148747"/>
                  <a:pt x="3720454" y="171182"/>
                </a:cubicBezTo>
                <a:cubicBezTo>
                  <a:pt x="3724000" y="123961"/>
                  <a:pt x="3748787" y="100347"/>
                  <a:pt x="3793648" y="100347"/>
                </a:cubicBezTo>
                <a:close/>
                <a:moveTo>
                  <a:pt x="6048590" y="41316"/>
                </a:moveTo>
                <a:lnTo>
                  <a:pt x="6127696" y="41316"/>
                </a:lnTo>
                <a:lnTo>
                  <a:pt x="6127696" y="148747"/>
                </a:lnTo>
                <a:lnTo>
                  <a:pt x="6228043" y="148747"/>
                </a:lnTo>
                <a:lnTo>
                  <a:pt x="6228043" y="211318"/>
                </a:lnTo>
                <a:lnTo>
                  <a:pt x="6128875" y="211318"/>
                </a:lnTo>
                <a:lnTo>
                  <a:pt x="6128875" y="476948"/>
                </a:lnTo>
                <a:cubicBezTo>
                  <a:pt x="6128875" y="501748"/>
                  <a:pt x="6133594" y="519450"/>
                  <a:pt x="6143038" y="531260"/>
                </a:cubicBezTo>
                <a:cubicBezTo>
                  <a:pt x="6152482" y="541884"/>
                  <a:pt x="6166652" y="547782"/>
                  <a:pt x="6184361" y="547782"/>
                </a:cubicBezTo>
                <a:cubicBezTo>
                  <a:pt x="6200883" y="547782"/>
                  <a:pt x="6215052" y="544250"/>
                  <a:pt x="6229222" y="538338"/>
                </a:cubicBezTo>
                <a:lnTo>
                  <a:pt x="6229222" y="603275"/>
                </a:lnTo>
                <a:cubicBezTo>
                  <a:pt x="6212700" y="609173"/>
                  <a:pt x="6193812" y="612719"/>
                  <a:pt x="6172550" y="612719"/>
                </a:cubicBezTo>
                <a:cubicBezTo>
                  <a:pt x="6133594" y="612719"/>
                  <a:pt x="6104082" y="602095"/>
                  <a:pt x="6081648" y="580840"/>
                </a:cubicBezTo>
                <a:cubicBezTo>
                  <a:pt x="6059213" y="559600"/>
                  <a:pt x="6048590" y="527714"/>
                  <a:pt x="6048590" y="486392"/>
                </a:cubicBezTo>
                <a:lnTo>
                  <a:pt x="6048590" y="211318"/>
                </a:lnTo>
                <a:lnTo>
                  <a:pt x="5983653" y="211318"/>
                </a:lnTo>
                <a:lnTo>
                  <a:pt x="5983653" y="148747"/>
                </a:lnTo>
                <a:lnTo>
                  <a:pt x="6048590" y="148747"/>
                </a:lnTo>
                <a:close/>
                <a:moveTo>
                  <a:pt x="4417012" y="41316"/>
                </a:moveTo>
                <a:lnTo>
                  <a:pt x="4496118" y="41316"/>
                </a:lnTo>
                <a:lnTo>
                  <a:pt x="4496118" y="148747"/>
                </a:lnTo>
                <a:lnTo>
                  <a:pt x="4596465" y="148747"/>
                </a:lnTo>
                <a:lnTo>
                  <a:pt x="4596465" y="211318"/>
                </a:lnTo>
                <a:lnTo>
                  <a:pt x="4497291" y="211318"/>
                </a:lnTo>
                <a:lnTo>
                  <a:pt x="4497291" y="476948"/>
                </a:lnTo>
                <a:cubicBezTo>
                  <a:pt x="4497291" y="501748"/>
                  <a:pt x="4502016" y="519450"/>
                  <a:pt x="4511460" y="531260"/>
                </a:cubicBezTo>
                <a:cubicBezTo>
                  <a:pt x="4520904" y="541884"/>
                  <a:pt x="4535074" y="547782"/>
                  <a:pt x="4552783" y="547782"/>
                </a:cubicBezTo>
                <a:cubicBezTo>
                  <a:pt x="4569305" y="547782"/>
                  <a:pt x="4583475" y="544250"/>
                  <a:pt x="4597644" y="538338"/>
                </a:cubicBezTo>
                <a:lnTo>
                  <a:pt x="4597644" y="603275"/>
                </a:lnTo>
                <a:cubicBezTo>
                  <a:pt x="4581122" y="609173"/>
                  <a:pt x="4562227" y="612719"/>
                  <a:pt x="4540972" y="612719"/>
                </a:cubicBezTo>
                <a:cubicBezTo>
                  <a:pt x="4502016" y="612719"/>
                  <a:pt x="4472504" y="602095"/>
                  <a:pt x="4450070" y="580840"/>
                </a:cubicBezTo>
                <a:cubicBezTo>
                  <a:pt x="4427635" y="559600"/>
                  <a:pt x="4417012" y="527714"/>
                  <a:pt x="4417012" y="486392"/>
                </a:cubicBezTo>
                <a:lnTo>
                  <a:pt x="4417012" y="211318"/>
                </a:lnTo>
                <a:lnTo>
                  <a:pt x="4352075" y="211318"/>
                </a:lnTo>
                <a:lnTo>
                  <a:pt x="4352075" y="148747"/>
                </a:lnTo>
                <a:lnTo>
                  <a:pt x="4417012" y="148747"/>
                </a:lnTo>
                <a:close/>
                <a:moveTo>
                  <a:pt x="4930563" y="24794"/>
                </a:moveTo>
                <a:lnTo>
                  <a:pt x="5034456" y="24794"/>
                </a:lnTo>
                <a:lnTo>
                  <a:pt x="5288289" y="420290"/>
                </a:lnTo>
                <a:cubicBezTo>
                  <a:pt x="5304811" y="447449"/>
                  <a:pt x="5321340" y="478141"/>
                  <a:pt x="5337870" y="511192"/>
                </a:cubicBezTo>
                <a:lnTo>
                  <a:pt x="5341408" y="511192"/>
                </a:lnTo>
                <a:cubicBezTo>
                  <a:pt x="5339042" y="479314"/>
                  <a:pt x="5337870" y="443904"/>
                  <a:pt x="5337870" y="406127"/>
                </a:cubicBezTo>
                <a:lnTo>
                  <a:pt x="5337870" y="24794"/>
                </a:lnTo>
                <a:lnTo>
                  <a:pt x="5418148" y="24794"/>
                </a:lnTo>
                <a:lnTo>
                  <a:pt x="5418148" y="603289"/>
                </a:lnTo>
                <a:lnTo>
                  <a:pt x="5314256" y="603289"/>
                </a:lnTo>
                <a:lnTo>
                  <a:pt x="5059242" y="210138"/>
                </a:lnTo>
                <a:cubicBezTo>
                  <a:pt x="5040354" y="179453"/>
                  <a:pt x="5023832" y="148747"/>
                  <a:pt x="5010842" y="118063"/>
                </a:cubicBezTo>
                <a:lnTo>
                  <a:pt x="5007296" y="118063"/>
                </a:lnTo>
                <a:cubicBezTo>
                  <a:pt x="5009669" y="149941"/>
                  <a:pt x="5010842" y="184172"/>
                  <a:pt x="5010842" y="221955"/>
                </a:cubicBezTo>
                <a:lnTo>
                  <a:pt x="5010842" y="603289"/>
                </a:lnTo>
                <a:lnTo>
                  <a:pt x="4930563" y="603289"/>
                </a:lnTo>
                <a:close/>
                <a:moveTo>
                  <a:pt x="1112519" y="14156"/>
                </a:moveTo>
                <a:cubicBezTo>
                  <a:pt x="1158561" y="14156"/>
                  <a:pt x="1199890" y="23600"/>
                  <a:pt x="1236487" y="40136"/>
                </a:cubicBezTo>
                <a:cubicBezTo>
                  <a:pt x="1273077" y="56658"/>
                  <a:pt x="1302603" y="82638"/>
                  <a:pt x="1323851" y="115696"/>
                </a:cubicBezTo>
                <a:cubicBezTo>
                  <a:pt x="1345105" y="148747"/>
                  <a:pt x="1356902" y="186531"/>
                  <a:pt x="1359275" y="230206"/>
                </a:cubicBezTo>
                <a:lnTo>
                  <a:pt x="1274271" y="230206"/>
                </a:lnTo>
                <a:cubicBezTo>
                  <a:pt x="1270725" y="185337"/>
                  <a:pt x="1253009" y="148747"/>
                  <a:pt x="1223497" y="122774"/>
                </a:cubicBezTo>
                <a:cubicBezTo>
                  <a:pt x="1193985" y="96801"/>
                  <a:pt x="1156208" y="82638"/>
                  <a:pt x="1111340" y="82638"/>
                </a:cubicBezTo>
                <a:cubicBezTo>
                  <a:pt x="1074736" y="82638"/>
                  <a:pt x="1042871" y="92068"/>
                  <a:pt x="1014539" y="112150"/>
                </a:cubicBezTo>
                <a:cubicBezTo>
                  <a:pt x="986199" y="132218"/>
                  <a:pt x="964945" y="158199"/>
                  <a:pt x="949602" y="193609"/>
                </a:cubicBezTo>
                <a:cubicBezTo>
                  <a:pt x="934246" y="227840"/>
                  <a:pt x="925989" y="266810"/>
                  <a:pt x="925989" y="311664"/>
                </a:cubicBezTo>
                <a:cubicBezTo>
                  <a:pt x="925989" y="356533"/>
                  <a:pt x="934246" y="396669"/>
                  <a:pt x="949602" y="432093"/>
                </a:cubicBezTo>
                <a:cubicBezTo>
                  <a:pt x="964945" y="467503"/>
                  <a:pt x="987379" y="495836"/>
                  <a:pt x="1014539" y="514731"/>
                </a:cubicBezTo>
                <a:cubicBezTo>
                  <a:pt x="1041685" y="533620"/>
                  <a:pt x="1074736" y="544236"/>
                  <a:pt x="1111340" y="544236"/>
                </a:cubicBezTo>
                <a:cubicBezTo>
                  <a:pt x="1139672" y="544236"/>
                  <a:pt x="1165652" y="538338"/>
                  <a:pt x="1190446" y="525348"/>
                </a:cubicBezTo>
                <a:cubicBezTo>
                  <a:pt x="1214053" y="512372"/>
                  <a:pt x="1232941" y="495836"/>
                  <a:pt x="1248290" y="473402"/>
                </a:cubicBezTo>
                <a:cubicBezTo>
                  <a:pt x="1263633" y="450981"/>
                  <a:pt x="1271904" y="425001"/>
                  <a:pt x="1274271" y="396669"/>
                </a:cubicBezTo>
                <a:lnTo>
                  <a:pt x="1359275" y="396669"/>
                </a:lnTo>
                <a:cubicBezTo>
                  <a:pt x="1356902" y="439171"/>
                  <a:pt x="1345105" y="476948"/>
                  <a:pt x="1323851" y="510006"/>
                </a:cubicBezTo>
                <a:cubicBezTo>
                  <a:pt x="1302603" y="543064"/>
                  <a:pt x="1273077" y="567850"/>
                  <a:pt x="1236487" y="586739"/>
                </a:cubicBezTo>
                <a:cubicBezTo>
                  <a:pt x="1199890" y="604454"/>
                  <a:pt x="1158561" y="613898"/>
                  <a:pt x="1112519" y="613898"/>
                </a:cubicBezTo>
                <a:cubicBezTo>
                  <a:pt x="1059393" y="613898"/>
                  <a:pt x="1013345" y="600908"/>
                  <a:pt x="972037" y="574942"/>
                </a:cubicBezTo>
                <a:cubicBezTo>
                  <a:pt x="930714" y="548962"/>
                  <a:pt x="900008" y="513552"/>
                  <a:pt x="876402" y="467503"/>
                </a:cubicBezTo>
                <a:cubicBezTo>
                  <a:pt x="853974" y="421455"/>
                  <a:pt x="842164" y="369509"/>
                  <a:pt x="842164" y="311664"/>
                </a:cubicBezTo>
                <a:cubicBezTo>
                  <a:pt x="842164" y="253820"/>
                  <a:pt x="853974" y="201873"/>
                  <a:pt x="876402" y="157005"/>
                </a:cubicBezTo>
                <a:cubicBezTo>
                  <a:pt x="898836" y="112150"/>
                  <a:pt x="930714" y="76726"/>
                  <a:pt x="972037" y="51933"/>
                </a:cubicBezTo>
                <a:cubicBezTo>
                  <a:pt x="1013345" y="27146"/>
                  <a:pt x="1059393" y="14156"/>
                  <a:pt x="1112519" y="14156"/>
                </a:cubicBezTo>
                <a:close/>
                <a:moveTo>
                  <a:pt x="3914070" y="0"/>
                </a:moveTo>
                <a:lnTo>
                  <a:pt x="3993176" y="0"/>
                </a:lnTo>
                <a:lnTo>
                  <a:pt x="3993176" y="182999"/>
                </a:lnTo>
                <a:cubicBezTo>
                  <a:pt x="3993176" y="210152"/>
                  <a:pt x="3993176" y="233766"/>
                  <a:pt x="3991983" y="253834"/>
                </a:cubicBezTo>
                <a:lnTo>
                  <a:pt x="3995528" y="253834"/>
                </a:lnTo>
                <a:cubicBezTo>
                  <a:pt x="4002620" y="219596"/>
                  <a:pt x="4019142" y="191264"/>
                  <a:pt x="4046302" y="171182"/>
                </a:cubicBezTo>
                <a:cubicBezTo>
                  <a:pt x="4073455" y="151121"/>
                  <a:pt x="4104147" y="140497"/>
                  <a:pt x="4139571" y="140497"/>
                </a:cubicBezTo>
                <a:cubicBezTo>
                  <a:pt x="4169083" y="140497"/>
                  <a:pt x="4195050" y="147575"/>
                  <a:pt x="4218670" y="160565"/>
                </a:cubicBezTo>
                <a:lnTo>
                  <a:pt x="4218670" y="158206"/>
                </a:lnTo>
                <a:cubicBezTo>
                  <a:pt x="4242270" y="171182"/>
                  <a:pt x="4259986" y="190077"/>
                  <a:pt x="4274149" y="213684"/>
                </a:cubicBezTo>
                <a:cubicBezTo>
                  <a:pt x="4287139" y="237298"/>
                  <a:pt x="4294217" y="264457"/>
                  <a:pt x="4294217" y="295156"/>
                </a:cubicBezTo>
                <a:lnTo>
                  <a:pt x="4294217" y="602109"/>
                </a:lnTo>
                <a:lnTo>
                  <a:pt x="4215124" y="602109"/>
                </a:lnTo>
                <a:lnTo>
                  <a:pt x="4215124" y="310499"/>
                </a:lnTo>
                <a:cubicBezTo>
                  <a:pt x="4215124" y="276268"/>
                  <a:pt x="4206860" y="249108"/>
                  <a:pt x="4189151" y="230220"/>
                </a:cubicBezTo>
                <a:cubicBezTo>
                  <a:pt x="4171449" y="211332"/>
                  <a:pt x="4147822" y="201887"/>
                  <a:pt x="4118309" y="201887"/>
                </a:cubicBezTo>
                <a:cubicBezTo>
                  <a:pt x="4080533" y="201887"/>
                  <a:pt x="4051021" y="216050"/>
                  <a:pt x="4027407" y="245562"/>
                </a:cubicBezTo>
                <a:cubicBezTo>
                  <a:pt x="4003800" y="275074"/>
                  <a:pt x="3993176" y="315224"/>
                  <a:pt x="3993176" y="367171"/>
                </a:cubicBezTo>
                <a:lnTo>
                  <a:pt x="3993176" y="603289"/>
                </a:lnTo>
                <a:lnTo>
                  <a:pt x="3914070" y="603289"/>
                </a:lnTo>
                <a:close/>
                <a:moveTo>
                  <a:pt x="3215160" y="0"/>
                </a:moveTo>
                <a:lnTo>
                  <a:pt x="3301337" y="0"/>
                </a:lnTo>
                <a:lnTo>
                  <a:pt x="3301337" y="83825"/>
                </a:lnTo>
                <a:lnTo>
                  <a:pt x="3215160" y="8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Logo - freeform">
            <a:extLst>
              <a:ext uri="{FF2B5EF4-FFF2-40B4-BE49-F238E27FC236}">
                <a16:creationId xmlns:a16="http://schemas.microsoft.com/office/drawing/2014/main" id="{5878C325-C41B-A57A-B08F-D70E644368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87324" y="1864444"/>
            <a:ext cx="1679576" cy="255624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A3129F4-E022-02EC-EADF-566E4D5322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19405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6C14119-777A-878A-8BDA-79C1E779FF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C2AC6A-B60E-BEF2-8704-83D0333997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xxx@netcompany.com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464E885-38FE-99ED-8105-5CDD9762FD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9D8BB13-D215-D306-6822-5048004367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white"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white"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white"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white"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416795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3939FEE8-CEBC-E4E4-3A5B-5889A224F4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909F1A14-91A4-D836-ED25-A921D10E52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Backgrounds">
            <a:extLst>
              <a:ext uri="{FF2B5EF4-FFF2-40B4-BE49-F238E27FC236}">
                <a16:creationId xmlns:a16="http://schemas.microsoft.com/office/drawing/2014/main" id="{3736B150-1203-331B-40BE-FF1D661B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Grid">
            <a:extLst>
              <a:ext uri="{FF2B5EF4-FFF2-40B4-BE49-F238E27FC236}">
                <a16:creationId xmlns:a16="http://schemas.microsoft.com/office/drawing/2014/main" id="{266659E1-20C2-AFA5-20C1-CDFF6B0F811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rgbClr val="141E1E"/>
              </a:solidFill>
            </a:endParaRPr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877389C-CEA5-2411-D7FA-7A9562C1D022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46EAD337-4C33-B0BF-3D7B-B4CBDA1D40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B1652FE9-F1F8-F0DC-B0B5-885B974AB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AAC2477E-E0CD-66B3-67D0-3D395A2C02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Grid">
            <a:extLst>
              <a:ext uri="{FF2B5EF4-FFF2-40B4-BE49-F238E27FC236}">
                <a16:creationId xmlns:a16="http://schemas.microsoft.com/office/drawing/2014/main" id="{9CDF1C58-E1F8-E935-1E42-00832DA8776B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ACB7881-CB6C-5120-BF17-2D436E554B59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201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52C8411E-0ECF-EF09-8D4C-3E8538831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57F7775F-CF11-C3CE-C9A8-7A5196B3FB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53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uide">
            <a:extLst>
              <a:ext uri="{FF2B5EF4-FFF2-40B4-BE49-F238E27FC236}">
                <a16:creationId xmlns:a16="http://schemas.microsoft.com/office/drawing/2014/main" id="{3956445A-68AC-A051-5336-44E5C8F6B00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ED1235-CDA1-80D8-D6DD-E78968DAC1B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08CA25-99BB-13F5-A24F-67FCBD1CBB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C408DC-F695-F544-BB0D-A157EAF685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1BE66D-F196-0503-354A-333C3E0ADBD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B6891C-461A-72B4-58DD-E2DEBBD29FB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42DDC-29B7-D31A-F311-504E30D806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2BAC2E-EA39-5663-2C32-00E93026F9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BC33B2-68DF-5642-512F-C226C206A23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D24145B0-0C2A-B6BD-45E9-64997AD0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37C243AA-E623-9F30-8E23-91B65811FB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rid - freeform">
            <a:extLst>
              <a:ext uri="{FF2B5EF4-FFF2-40B4-BE49-F238E27FC236}">
                <a16:creationId xmlns:a16="http://schemas.microsoft.com/office/drawing/2014/main" id="{648DDE02-0128-A751-ACA6-C734FB2BD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95"/>
            <a:ext cx="12192000" cy="6858000"/>
          </a:xfrm>
          <a:custGeom>
            <a:avLst/>
            <a:gdLst>
              <a:gd name="connsiteX0" fmla="*/ 189620 w 12192000"/>
              <a:gd name="connsiteY0" fmla="*/ 190219 h 6858000"/>
              <a:gd name="connsiteX1" fmla="*/ 189620 w 12192000"/>
              <a:gd name="connsiteY1" fmla="*/ 6667781 h 6858000"/>
              <a:gd name="connsiteX2" fmla="*/ 12001239 w 12192000"/>
              <a:gd name="connsiteY2" fmla="*/ 6667781 h 6858000"/>
              <a:gd name="connsiteX3" fmla="*/ 12001239 w 12192000"/>
              <a:gd name="connsiteY3" fmla="*/ 190219 h 6858000"/>
              <a:gd name="connsiteX4" fmla="*/ 182420 w 12192000"/>
              <a:gd name="connsiteY4" fmla="*/ 0 h 6858000"/>
              <a:gd name="connsiteX5" fmla="*/ 189620 w 12192000"/>
              <a:gd name="connsiteY5" fmla="*/ 0 h 6858000"/>
              <a:gd name="connsiteX6" fmla="*/ 189620 w 12192000"/>
              <a:gd name="connsiteY6" fmla="*/ 183019 h 6858000"/>
              <a:gd name="connsiteX7" fmla="*/ 12001239 w 12192000"/>
              <a:gd name="connsiteY7" fmla="*/ 183019 h 6858000"/>
              <a:gd name="connsiteX8" fmla="*/ 12001239 w 12192000"/>
              <a:gd name="connsiteY8" fmla="*/ 0 h 6858000"/>
              <a:gd name="connsiteX9" fmla="*/ 12008439 w 12192000"/>
              <a:gd name="connsiteY9" fmla="*/ 0 h 6858000"/>
              <a:gd name="connsiteX10" fmla="*/ 12008439 w 12192000"/>
              <a:gd name="connsiteY10" fmla="*/ 183019 h 6858000"/>
              <a:gd name="connsiteX11" fmla="*/ 12192000 w 12192000"/>
              <a:gd name="connsiteY11" fmla="*/ 183019 h 6858000"/>
              <a:gd name="connsiteX12" fmla="*/ 12192000 w 12192000"/>
              <a:gd name="connsiteY12" fmla="*/ 190219 h 6858000"/>
              <a:gd name="connsiteX13" fmla="*/ 12008439 w 12192000"/>
              <a:gd name="connsiteY13" fmla="*/ 190219 h 6858000"/>
              <a:gd name="connsiteX14" fmla="*/ 12008439 w 12192000"/>
              <a:gd name="connsiteY14" fmla="*/ 6667781 h 6858000"/>
              <a:gd name="connsiteX15" fmla="*/ 12192000 w 12192000"/>
              <a:gd name="connsiteY15" fmla="*/ 6667781 h 6858000"/>
              <a:gd name="connsiteX16" fmla="*/ 12192000 w 12192000"/>
              <a:gd name="connsiteY16" fmla="*/ 6674981 h 6858000"/>
              <a:gd name="connsiteX17" fmla="*/ 12008439 w 12192000"/>
              <a:gd name="connsiteY17" fmla="*/ 6674981 h 6858000"/>
              <a:gd name="connsiteX18" fmla="*/ 12008439 w 12192000"/>
              <a:gd name="connsiteY18" fmla="*/ 6858000 h 6858000"/>
              <a:gd name="connsiteX19" fmla="*/ 12001239 w 12192000"/>
              <a:gd name="connsiteY19" fmla="*/ 6858000 h 6858000"/>
              <a:gd name="connsiteX20" fmla="*/ 12001239 w 12192000"/>
              <a:gd name="connsiteY20" fmla="*/ 6674981 h 6858000"/>
              <a:gd name="connsiteX21" fmla="*/ 189620 w 12192000"/>
              <a:gd name="connsiteY21" fmla="*/ 6674981 h 6858000"/>
              <a:gd name="connsiteX22" fmla="*/ 189620 w 12192000"/>
              <a:gd name="connsiteY22" fmla="*/ 6858000 h 6858000"/>
              <a:gd name="connsiteX23" fmla="*/ 182420 w 12192000"/>
              <a:gd name="connsiteY23" fmla="*/ 6858000 h 6858000"/>
              <a:gd name="connsiteX24" fmla="*/ 182420 w 12192000"/>
              <a:gd name="connsiteY24" fmla="*/ 6674981 h 6858000"/>
              <a:gd name="connsiteX25" fmla="*/ 0 w 12192000"/>
              <a:gd name="connsiteY25" fmla="*/ 6674981 h 6858000"/>
              <a:gd name="connsiteX26" fmla="*/ 0 w 12192000"/>
              <a:gd name="connsiteY26" fmla="*/ 6667781 h 6858000"/>
              <a:gd name="connsiteX27" fmla="*/ 182420 w 12192000"/>
              <a:gd name="connsiteY27" fmla="*/ 6667781 h 6858000"/>
              <a:gd name="connsiteX28" fmla="*/ 182420 w 12192000"/>
              <a:gd name="connsiteY28" fmla="*/ 190219 h 6858000"/>
              <a:gd name="connsiteX29" fmla="*/ 0 w 12192000"/>
              <a:gd name="connsiteY29" fmla="*/ 190219 h 6858000"/>
              <a:gd name="connsiteX30" fmla="*/ 0 w 12192000"/>
              <a:gd name="connsiteY30" fmla="*/ 183019 h 6858000"/>
              <a:gd name="connsiteX31" fmla="*/ 182420 w 12192000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89620" y="190219"/>
                </a:moveTo>
                <a:lnTo>
                  <a:pt x="189620" y="6667781"/>
                </a:lnTo>
                <a:lnTo>
                  <a:pt x="12001239" y="6667781"/>
                </a:lnTo>
                <a:lnTo>
                  <a:pt x="12001239" y="190219"/>
                </a:lnTo>
                <a:close/>
                <a:moveTo>
                  <a:pt x="182420" y="0"/>
                </a:moveTo>
                <a:lnTo>
                  <a:pt x="189620" y="0"/>
                </a:lnTo>
                <a:lnTo>
                  <a:pt x="189620" y="183019"/>
                </a:lnTo>
                <a:lnTo>
                  <a:pt x="12001239" y="183019"/>
                </a:lnTo>
                <a:lnTo>
                  <a:pt x="12001239" y="0"/>
                </a:lnTo>
                <a:lnTo>
                  <a:pt x="12008439" y="0"/>
                </a:lnTo>
                <a:lnTo>
                  <a:pt x="12008439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439" y="190219"/>
                </a:lnTo>
                <a:lnTo>
                  <a:pt x="12008439" y="6667781"/>
                </a:lnTo>
                <a:lnTo>
                  <a:pt x="12192000" y="6667781"/>
                </a:lnTo>
                <a:lnTo>
                  <a:pt x="12192000" y="6674981"/>
                </a:lnTo>
                <a:lnTo>
                  <a:pt x="12008439" y="6674981"/>
                </a:lnTo>
                <a:lnTo>
                  <a:pt x="12008439" y="6858000"/>
                </a:lnTo>
                <a:lnTo>
                  <a:pt x="12001239" y="6858000"/>
                </a:lnTo>
                <a:lnTo>
                  <a:pt x="12001239" y="6674981"/>
                </a:lnTo>
                <a:lnTo>
                  <a:pt x="189620" y="6674981"/>
                </a:lnTo>
                <a:lnTo>
                  <a:pt x="189620" y="6858000"/>
                </a:lnTo>
                <a:lnTo>
                  <a:pt x="182420" y="6858000"/>
                </a:lnTo>
                <a:lnTo>
                  <a:pt x="182420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2420" y="6667781"/>
                </a:lnTo>
                <a:lnTo>
                  <a:pt x="182420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2420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Logo - freeform">
            <a:extLst>
              <a:ext uri="{FF2B5EF4-FFF2-40B4-BE49-F238E27FC236}">
                <a16:creationId xmlns:a16="http://schemas.microsoft.com/office/drawing/2014/main" id="{58073AFA-7EFF-0E30-CB85-EF3C4A969E3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5600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C702E-4EA8-54A2-442D-E89A7EB8A0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3660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6FA1A569-07FA-358E-97ED-12E2B68F2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F1CE9BFE-CCB7-61F9-91D9-503B3CE50B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92D33812-781A-416C-64C5-2E9BDBBA5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3402151" y="1859681"/>
            <a:ext cx="5600562" cy="852381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Web">
            <a:extLst>
              <a:ext uri="{FF2B5EF4-FFF2-40B4-BE49-F238E27FC236}">
                <a16:creationId xmlns:a16="http://schemas.microsoft.com/office/drawing/2014/main" id="{559B566B-FF51-B6E9-46D9-4F51291708A7}"/>
              </a:ext>
            </a:extLst>
          </p:cNvPr>
          <p:cNvSpPr txBox="1"/>
          <p:nvPr userDrawn="1"/>
        </p:nvSpPr>
        <p:spPr bwMode="white">
          <a:xfrm>
            <a:off x="3375025" y="4871040"/>
            <a:ext cx="2627313" cy="1692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netcompany.com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3375025" y="3335338"/>
            <a:ext cx="2625725" cy="1174127"/>
          </a:xfrm>
        </p:spPr>
        <p:txBody>
          <a:bodyPr lIns="72000" tIns="144000" bIns="0"/>
          <a:lstStyle>
            <a:lvl1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contact info</a:t>
            </a:r>
            <a:br>
              <a:rPr lang="en-GB" dirty="0"/>
            </a:br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Email</a:t>
            </a:r>
            <a:br>
              <a:rPr lang="en-GB" dirty="0"/>
            </a:br>
            <a:r>
              <a:rPr lang="en-GB" dirty="0"/>
              <a:t>Phone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96339-4B2C-585C-67EA-722241F26C0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8075" y="3521075"/>
            <a:ext cx="1479600" cy="1481138"/>
          </a:xfrm>
          <a:solidFill>
            <a:schemeClr val="tx1">
              <a:lumMod val="85000"/>
            </a:schemeClr>
          </a:solidFill>
        </p:spPr>
        <p:txBody>
          <a:bodyPr bIns="259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93690-B712-79F0-15AE-DD3CAD0A960E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2007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85738" y="352646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1304720"/>
            <a:ext cx="212590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text</a:t>
            </a:r>
            <a:b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styles. Highlight text then press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text style to the next text style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ithrough use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8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</a:t>
            </a:r>
            <a:r>
              <a:rPr lang="en-GB" sz="1000" dirty="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arrownext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09130" y="1304720"/>
            <a:ext cx="219320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altLang="da-DK" sz="10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5859" y="1304720"/>
            <a:ext cx="188877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01896-43DD-469D-A55E-AA24E7801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947" y="3326789"/>
            <a:ext cx="257143" cy="285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947" y="5498826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6113520" y="3236051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4947" y="4815181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5934" y="1821825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89664" y="3955950"/>
            <a:ext cx="313788" cy="543900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4947" y="2878463"/>
            <a:ext cx="457143" cy="2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BEFA8-6305-9055-D994-16C6156F9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-1" r="1187"/>
          <a:stretch/>
        </p:blipFill>
        <p:spPr>
          <a:xfrm>
            <a:off x="10222761" y="3701975"/>
            <a:ext cx="1414574" cy="2489686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70B6E9E-6B39-0C4D-88A6-47DC008835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22761" y="1243147"/>
            <a:ext cx="188877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COLOURS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 a general rule of thumb, all slide content should be kept in our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primary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green, grey and red.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secondary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blue, purple, and yellow when necessary (examples include diagrams, charts and tables)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A2E51-14C7-29E8-4B50-E2E62EECC46E}"/>
              </a:ext>
            </a:extLst>
          </p:cNvPr>
          <p:cNvSpPr/>
          <p:nvPr userDrawn="1"/>
        </p:nvSpPr>
        <p:spPr>
          <a:xfrm>
            <a:off x="10205766" y="4119624"/>
            <a:ext cx="1431570" cy="65017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911D8-2362-53C2-3677-C34000AE6EA5}"/>
              </a:ext>
            </a:extLst>
          </p:cNvPr>
          <p:cNvSpPr/>
          <p:nvPr userDrawn="1"/>
        </p:nvSpPr>
        <p:spPr>
          <a:xfrm>
            <a:off x="10205764" y="5940090"/>
            <a:ext cx="1431571" cy="25157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6E384-0F57-AF97-6979-30DE2A62417A}"/>
              </a:ext>
            </a:extLst>
          </p:cNvPr>
          <p:cNvSpPr/>
          <p:nvPr userDrawn="1"/>
        </p:nvSpPr>
        <p:spPr>
          <a:xfrm>
            <a:off x="10205764" y="3727221"/>
            <a:ext cx="1431570" cy="35961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0FA0B-C3D7-EB1B-8265-5B6586C89FE6}"/>
              </a:ext>
            </a:extLst>
          </p:cNvPr>
          <p:cNvSpPr/>
          <p:nvPr userDrawn="1"/>
        </p:nvSpPr>
        <p:spPr>
          <a:xfrm>
            <a:off x="10205764" y="4815181"/>
            <a:ext cx="1431570" cy="90276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64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GB" noProof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/>
            </a:lvl1pPr>
          </a:lstStyle>
          <a:p>
            <a:pPr marL="380990" marR="0" lvl="0" indent="-38099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067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90AE124-AB68-36E8-0409-11CA6CF3A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3F6668BC-513A-B1F4-39EA-BDCFBDCE22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s">
            <a:extLst>
              <a:ext uri="{FF2B5EF4-FFF2-40B4-BE49-F238E27FC236}">
                <a16:creationId xmlns:a16="http://schemas.microsoft.com/office/drawing/2014/main" id="{DB5C86D5-D1E2-CBFA-36B6-5154EB48654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A90FCCFC-8D35-0483-FAB6-8375553E645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70D45FBA-DD21-FC4B-4421-D3250D2BFC81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EADC8-30A6-B6BE-9F54-B5488F402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0AD753-83CD-C853-739F-AA968B28858C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white">
          <a:xfrm>
            <a:off x="185738" y="1438274"/>
            <a:ext cx="11818937" cy="45624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572F7A2-5C22-5FA1-B89D-2E9603A5B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5CBBE704-287B-48CC-491C-67E805FB6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E179BD8B-964C-8002-AAA2-5F16F1D4802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Grid">
            <a:extLst>
              <a:ext uri="{FF2B5EF4-FFF2-40B4-BE49-F238E27FC236}">
                <a16:creationId xmlns:a16="http://schemas.microsoft.com/office/drawing/2014/main" id="{5D5D1909-6D24-84A8-3EAC-1882786202A9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D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F8BA0786-5A28-B7AD-9958-EC9EB91FA6C3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6AEDBD-8693-0BEE-4A4A-7F2D5DE5E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56671B-9A9D-085B-1D6C-49777DBD75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0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572F7A2-5C22-5FA1-B89D-2E9603A5B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5CBBE704-287B-48CC-491C-67E805FB6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BBA9F3-D196-BBA8-2903-EE828E53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E4CA3E-5B1B-D3EC-3F73-1737AC332D3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E0A49907-7263-044A-FBE4-BD54F8013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ABF6B237-9453-A43A-D3EF-CC1D6033C8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438275"/>
            <a:ext cx="5816600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5999" y="1438276"/>
            <a:ext cx="5818675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76E63167-C26A-856D-CC72-064801CFE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1B75EE55-6CAB-9AA3-328A-E0BDA69F0D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-120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67005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Enter &amp; TAB for next text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2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CCA5521C-65D5-9936-B29C-E96B038EC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4EC1FF8A-66FD-A52C-2388-7497943E4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C351E-C673-90A1-9633-CEECAA95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699" y="167005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                                                  </a:t>
            </a:r>
            <a:r>
              <a:rPr lang="en-US" noProof="0" dirty="0"/>
              <a:t>Enter &amp; TAB for next text level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198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3187700" y="6486536"/>
            <a:ext cx="281463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21 June, 2023</a:t>
            </a: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6188075" y="6490675"/>
            <a:ext cx="281463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785B307A-AB45-058D-4FCF-F6CA8E8CC324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5737"/>
            <a:ext cx="11818937" cy="947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438275"/>
            <a:ext cx="11818937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level 1 Coral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Body</a:t>
            </a:r>
          </a:p>
          <a:p>
            <a:pPr lvl="4"/>
            <a:r>
              <a:rPr lang="en-GB" noProof="0" dirty="0"/>
              <a:t>Level 5, Header</a:t>
            </a:r>
          </a:p>
          <a:p>
            <a:pPr lvl="5"/>
            <a:r>
              <a:rPr lang="en-GB" noProof="0" dirty="0"/>
              <a:t>Level 6, Body</a:t>
            </a:r>
          </a:p>
          <a:p>
            <a:pPr lvl="6"/>
            <a:r>
              <a:rPr lang="en-GB" noProof="0" dirty="0"/>
              <a:t>Level 7, Small Text</a:t>
            </a:r>
          </a:p>
          <a:p>
            <a:pPr lvl="7"/>
            <a:r>
              <a:rPr lang="en-GB" noProof="0" dirty="0"/>
              <a:t>Level 8, Headline</a:t>
            </a:r>
          </a:p>
          <a:p>
            <a:pPr lvl="8"/>
            <a:r>
              <a:rPr lang="en-GB" noProof="0" dirty="0"/>
              <a:t>Level 9, 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638" y="6474619"/>
            <a:ext cx="2713037" cy="196056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AB2BF0-A651-AD5C-42CC-145B1AD52D70}"/>
              </a:ext>
            </a:extLst>
          </p:cNvPr>
          <p:cNvSpPr/>
          <p:nvPr userDrawn="1"/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32" r:id="rId4"/>
    <p:sldLayoutId id="2147483821" r:id="rId5"/>
    <p:sldLayoutId id="2147483797" r:id="rId6"/>
    <p:sldLayoutId id="2147483755" r:id="rId7"/>
    <p:sldLayoutId id="2147483808" r:id="rId8"/>
    <p:sldLayoutId id="2147483809" r:id="rId9"/>
    <p:sldLayoutId id="2147483813" r:id="rId10"/>
    <p:sldLayoutId id="2147483812" r:id="rId11"/>
    <p:sldLayoutId id="2147483803" r:id="rId12"/>
    <p:sldLayoutId id="2147483802" r:id="rId13"/>
    <p:sldLayoutId id="2147483804" r:id="rId14"/>
    <p:sldLayoutId id="2147483807" r:id="rId15"/>
    <p:sldLayoutId id="2147483806" r:id="rId16"/>
    <p:sldLayoutId id="2147483805" r:id="rId17"/>
    <p:sldLayoutId id="2147483798" r:id="rId18"/>
    <p:sldLayoutId id="2147483799" r:id="rId19"/>
    <p:sldLayoutId id="2147483801" r:id="rId20"/>
    <p:sldLayoutId id="2147483757" r:id="rId21"/>
    <p:sldLayoutId id="2147483800" r:id="rId22"/>
    <p:sldLayoutId id="2147483822" r:id="rId23"/>
    <p:sldLayoutId id="2147483823" r:id="rId24"/>
    <p:sldLayoutId id="2147483765" r:id="rId25"/>
    <p:sldLayoutId id="2147483814" r:id="rId26"/>
    <p:sldLayoutId id="2147483819" r:id="rId27"/>
    <p:sldLayoutId id="2147483772" r:id="rId28"/>
    <p:sldLayoutId id="2147483743" r:id="rId29"/>
    <p:sldLayoutId id="2147483744" r:id="rId30"/>
    <p:sldLayoutId id="2147483815" r:id="rId31"/>
    <p:sldLayoutId id="2147483816" r:id="rId32"/>
    <p:sldLayoutId id="2147483817" r:id="rId33"/>
    <p:sldLayoutId id="2147483818" r:id="rId34"/>
    <p:sldLayoutId id="2147483820" r:id="rId35"/>
    <p:sldLayoutId id="2147483751" r:id="rId36"/>
    <p:sldLayoutId id="2147483824" r:id="rId3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5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2200" b="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tabLst/>
        <a:defRPr sz="2200" b="1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3300" kern="1200" spc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4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7" userDrawn="1">
          <p15:clr>
            <a:srgbClr val="A4A3A4"/>
          </p15:clr>
        </p15:guide>
        <p15:guide id="2" pos="1890" userDrawn="1">
          <p15:clr>
            <a:srgbClr val="A4A3A4"/>
          </p15:clr>
        </p15:guide>
        <p15:guide id="3" orient="horz" pos="117" userDrawn="1">
          <p15:clr>
            <a:srgbClr val="A4A3A4"/>
          </p15:clr>
        </p15:guide>
        <p15:guide id="4" orient="horz" pos="4202" userDrawn="1">
          <p15:clr>
            <a:srgbClr val="A4A3A4"/>
          </p15:clr>
        </p15:guide>
        <p15:guide id="5" pos="2008" userDrawn="1">
          <p15:clr>
            <a:srgbClr val="A4A3A4"/>
          </p15:clr>
        </p15:guide>
        <p15:guide id="6" pos="3781" userDrawn="1">
          <p15:clr>
            <a:srgbClr val="A4A3A4"/>
          </p15:clr>
        </p15:guide>
        <p15:guide id="7" pos="3898" userDrawn="1">
          <p15:clr>
            <a:srgbClr val="A4A3A4"/>
          </p15:clr>
        </p15:guide>
        <p15:guide id="8" pos="5671" userDrawn="1">
          <p15:clr>
            <a:srgbClr val="A4A3A4"/>
          </p15:clr>
        </p15:guide>
        <p15:guide id="9" pos="5789" userDrawn="1">
          <p15:clr>
            <a:srgbClr val="A4A3A4"/>
          </p15:clr>
        </p15:guide>
        <p15:guide id="10" pos="75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datafordeler.dk/DAR/DAR/2.0.0/rest/adresse?id=0a3f50a0-465f-32b8-e044-0003ba2980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datafordeler.dk/DAR/DAR/2.0.0/rest/adresse?id=0a3f50a0-465f-32b8-e044-0003ba29801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ssl@netcompany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88520-D485-A406-F0CD-FE6DF68A374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1A5E2-CD01-AA97-CE94-5594AEF0E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26483-5CB5-CF33-662B-D009047F38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3C2A9F-3E51-BB69-BF82-B142B9567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Optimering af Selvbetjeningen og</a:t>
            </a:r>
            <a:br>
              <a:rPr lang="da-DK" noProof="0" dirty="0"/>
            </a:br>
            <a:r>
              <a:rPr lang="da-DK" noProof="0" dirty="0"/>
              <a:t>Øget brugervenlighed for dokumentation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0F57C-DF4A-5903-F3AA-E9ED6159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a-DK" noProof="0" dirty="0"/>
              <a:t>27/09/2023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0F4462-1340-10B0-7512-12D42E9D0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noProof="0" dirty="0"/>
              <a:t>1.0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1F145F-2E2C-9F0B-9F4E-A7BF495DE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noProof="0" dirty="0"/>
              <a:t>Simon Stampe Leiszner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4D7F672-4CCD-5115-4A5D-E7FCC234D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noProof="0" dirty="0"/>
              <a:t>ssl@netcompany.com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3C11D0-0AAE-D1FC-B407-BC5F3112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 noProof="0" dirty="0"/>
              <a:t>SDFI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6D67AE-11AB-F5C6-A68C-E605EAA541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noProof="0" dirty="0"/>
              <a:t>Modernisering af Datafordeleren</a:t>
            </a:r>
          </a:p>
        </p:txBody>
      </p:sp>
    </p:spTree>
    <p:extLst>
      <p:ext uri="{BB962C8B-B14F-4D97-AF65-F5344CB8AC3E}">
        <p14:creationId xmlns:p14="http://schemas.microsoft.com/office/powerpoint/2010/main" val="290445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C2FC-B809-9B7C-747E-C34723F1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55" y="212119"/>
            <a:ext cx="10760801" cy="437072"/>
          </a:xfrm>
        </p:spPr>
        <p:txBody>
          <a:bodyPr/>
          <a:lstStyle/>
          <a:p>
            <a:r>
              <a:rPr lang="da-DK" dirty="0"/>
              <a:t>Nuværende vs. Moderne REST-Tjenester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1CBF1-2D1B-B987-9187-1E4EC278C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555" y="1047690"/>
            <a:ext cx="5959432" cy="4762620"/>
          </a:xfrm>
        </p:spPr>
        <p:txBody>
          <a:bodyPr>
            <a:normAutofit/>
          </a:bodyPr>
          <a:lstStyle/>
          <a:p>
            <a:pPr marL="216000" indent="-216000">
              <a:buFont typeface="Wingdings" panose="05000000000000000000" pitchFamily="2" charset="2"/>
              <a:buChar char="n"/>
            </a:pPr>
            <a:r>
              <a:rPr lang="da-DK" dirty="0"/>
              <a:t>Eksempel – Filtrering af DAR adresse på id:</a:t>
            </a:r>
            <a:endParaRPr lang="da-DK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da-DK" sz="1733" dirty="0">
                <a:latin typeface="+mj-lt"/>
              </a:rPr>
              <a:t>Nuværende REST-Tjenester: </a:t>
            </a:r>
            <a:r>
              <a:rPr lang="da-DK" sz="1467" dirty="0">
                <a:latin typeface="+mj-lt"/>
              </a:rPr>
              <a:t>https://services.datafordeler.dk/DAR/DAR/2.0.0/rest/Adresse?</a:t>
            </a:r>
          </a:p>
          <a:p>
            <a:pPr marL="416972" lvl="1" indent="0">
              <a:buNone/>
            </a:pPr>
            <a:r>
              <a:rPr lang="da-DK" sz="1467" dirty="0">
                <a:latin typeface="+mj-lt"/>
              </a:rPr>
              <a:t>    id=0a3f50a0-465f-32b8-e044-0003ba298018&amp;MedDybde=false</a:t>
            </a:r>
          </a:p>
          <a:p>
            <a:pPr lvl="1"/>
            <a:r>
              <a:rPr lang="da-DK" sz="1733" dirty="0">
                <a:latin typeface="+mj-lt"/>
              </a:rPr>
              <a:t>Moderne REST-Tjenester: </a:t>
            </a:r>
            <a:r>
              <a:rPr lang="da-DK" sz="1467" dirty="0">
                <a:latin typeface="+mj-lt"/>
              </a:rPr>
              <a:t>https://services.datafordeler.dk/api/v1/DAR/Adresse?</a:t>
            </a:r>
          </a:p>
          <a:p>
            <a:pPr marL="416972" lvl="1" indent="0">
              <a:buNone/>
            </a:pPr>
            <a:r>
              <a:rPr lang="da-DK" sz="1467" dirty="0">
                <a:latin typeface="+mj-lt"/>
              </a:rPr>
              <a:t>    $</a:t>
            </a:r>
            <a:r>
              <a:rPr lang="da-DK" sz="1467" dirty="0" err="1">
                <a:latin typeface="+mj-lt"/>
              </a:rPr>
              <a:t>select</a:t>
            </a:r>
            <a:r>
              <a:rPr lang="da-DK" sz="1467" dirty="0">
                <a:latin typeface="+mj-lt"/>
              </a:rPr>
              <a:t>=*&amp;$filter=id </a:t>
            </a:r>
            <a:r>
              <a:rPr lang="da-DK" sz="1467" dirty="0" err="1">
                <a:latin typeface="+mj-lt"/>
              </a:rPr>
              <a:t>eq</a:t>
            </a:r>
            <a:r>
              <a:rPr lang="da-DK" sz="1467" dirty="0">
                <a:latin typeface="+mj-lt"/>
              </a:rPr>
              <a:t> 0a3f50a0-465f-32b8-e044-0003ba298018</a:t>
            </a:r>
            <a:endParaRPr lang="da-DK" b="0" i="0" dirty="0">
              <a:effectLst/>
              <a:latin typeface="+mj-lt"/>
            </a:endParaRPr>
          </a:p>
          <a:p>
            <a:pPr marL="216000" indent="-216000">
              <a:buFont typeface="Wingdings" panose="05000000000000000000" pitchFamily="2" charset="2"/>
              <a:buChar char="n"/>
            </a:pPr>
            <a:r>
              <a:rPr lang="da-DK" dirty="0"/>
              <a:t>Forklaring:</a:t>
            </a:r>
          </a:p>
          <a:p>
            <a:pPr lvl="1"/>
            <a:r>
              <a:rPr lang="da-DK" sz="1733" dirty="0">
                <a:latin typeface="+mj-lt"/>
              </a:rPr>
              <a:t>‘$</a:t>
            </a:r>
            <a:r>
              <a:rPr lang="da-DK" sz="1733" dirty="0" err="1">
                <a:latin typeface="+mj-lt"/>
              </a:rPr>
              <a:t>select</a:t>
            </a:r>
            <a:r>
              <a:rPr lang="da-DK" sz="1733" dirty="0">
                <a:latin typeface="+mj-lt"/>
              </a:rPr>
              <a:t>=*’: Giv mig alle datafelter fra ”Adresse”</a:t>
            </a:r>
          </a:p>
          <a:p>
            <a:pPr lvl="1"/>
            <a:r>
              <a:rPr lang="da-DK" sz="1733" dirty="0">
                <a:latin typeface="+mj-lt"/>
              </a:rPr>
              <a:t>‘$filter=id </a:t>
            </a:r>
            <a:r>
              <a:rPr lang="da-DK" sz="1733" dirty="0" err="1">
                <a:latin typeface="+mj-lt"/>
              </a:rPr>
              <a:t>eq</a:t>
            </a:r>
            <a:r>
              <a:rPr lang="da-DK" sz="1733" dirty="0">
                <a:latin typeface="+mj-lt"/>
              </a:rPr>
              <a:t> X’: Hvor det gælder at adressens ‘</a:t>
            </a:r>
            <a:r>
              <a:rPr lang="da-DK" sz="1733" dirty="0" err="1">
                <a:latin typeface="+mj-lt"/>
              </a:rPr>
              <a:t>id’-felt</a:t>
            </a:r>
            <a:r>
              <a:rPr lang="da-DK" sz="1733" dirty="0">
                <a:latin typeface="+mj-lt"/>
              </a:rPr>
              <a:t> er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C72F3-429D-4D4D-FD5D-DB7D2B93F61B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06E6D-59C7-EF68-72E1-453D378E2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48" y="1876612"/>
            <a:ext cx="4608720" cy="30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B114-D804-7256-46D7-CD1EA24B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4" y="255077"/>
            <a:ext cx="10760801" cy="437072"/>
          </a:xfrm>
        </p:spPr>
        <p:txBody>
          <a:bodyPr/>
          <a:lstStyle/>
          <a:p>
            <a:r>
              <a:rPr lang="da-DK" dirty="0"/>
              <a:t>Nuværende vs. Moderne REST-Tjenester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0B51C-3D30-DD63-4809-04E070D6EC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444" y="1047690"/>
            <a:ext cx="6023949" cy="4762620"/>
          </a:xfrm>
        </p:spPr>
        <p:txBody>
          <a:bodyPr>
            <a:normAutofit fontScale="85000" lnSpcReduction="10000"/>
          </a:bodyPr>
          <a:lstStyle/>
          <a:p>
            <a:pPr marL="216000" indent="-2160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da-DK" sz="2100" dirty="0"/>
              <a:t>Eksempel – Filtrering af DAR adresse på id:</a:t>
            </a:r>
            <a:endParaRPr lang="da-DK" sz="21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da-DK" b="0" i="0" dirty="0">
                <a:effectLst/>
                <a:latin typeface="+mj-lt"/>
              </a:rPr>
              <a:t>Nuværende REST-Tjenester: </a:t>
            </a:r>
            <a:r>
              <a:rPr lang="da-DK" sz="1600" dirty="0">
                <a:latin typeface="+mj-lt"/>
              </a:rPr>
              <a:t>https://services.datafordeler.dk/DAR/DAR/2.0.0/rest/Adresse?</a:t>
            </a:r>
          </a:p>
          <a:p>
            <a:pPr marL="416972" lvl="1" indent="0">
              <a:buNone/>
            </a:pPr>
            <a:r>
              <a:rPr lang="da-DK" sz="1600" dirty="0">
                <a:latin typeface="+mj-lt"/>
              </a:rPr>
              <a:t>	id=0a3f50a0-465f-32b8-e044-0003ba298018</a:t>
            </a:r>
          </a:p>
          <a:p>
            <a:pPr marL="416972" lvl="1" indent="0">
              <a:buNone/>
            </a:pPr>
            <a:r>
              <a:rPr lang="da-DK" sz="1600" dirty="0">
                <a:latin typeface="+mj-lt"/>
              </a:rPr>
              <a:t>    	</a:t>
            </a:r>
            <a:r>
              <a:rPr lang="da-DK" sz="1600" dirty="0" err="1">
                <a:latin typeface="+mj-lt"/>
              </a:rPr>
              <a:t>MedDybde</a:t>
            </a:r>
            <a:r>
              <a:rPr lang="da-DK" sz="1600" dirty="0">
                <a:latin typeface="+mj-lt"/>
              </a:rPr>
              <a:t>=true</a:t>
            </a:r>
          </a:p>
          <a:p>
            <a:pPr lvl="1"/>
            <a:r>
              <a:rPr lang="da-DK" dirty="0">
                <a:latin typeface="+mj-lt"/>
              </a:rPr>
              <a:t>Moderne REST-Tjenester: </a:t>
            </a:r>
            <a:r>
              <a:rPr lang="da-DK" sz="1600" dirty="0">
                <a:latin typeface="+mj-lt"/>
              </a:rPr>
              <a:t>https://services.datafordeler.dk/api/v1/DAR/Adresse?</a:t>
            </a:r>
          </a:p>
          <a:p>
            <a:pPr marL="416972" lvl="1" indent="0">
              <a:buNone/>
            </a:pPr>
            <a:r>
              <a:rPr lang="da-DK" sz="1600" dirty="0">
                <a:latin typeface="+mj-lt"/>
              </a:rPr>
              <a:t>	$</a:t>
            </a:r>
            <a:r>
              <a:rPr lang="da-DK" sz="1600" dirty="0" err="1">
                <a:latin typeface="+mj-lt"/>
              </a:rPr>
              <a:t>select</a:t>
            </a:r>
            <a:r>
              <a:rPr lang="da-DK" sz="1600" dirty="0">
                <a:latin typeface="+mj-lt"/>
              </a:rPr>
              <a:t>=*</a:t>
            </a:r>
          </a:p>
          <a:p>
            <a:pPr marL="416972" lvl="1" indent="0">
              <a:buNone/>
            </a:pPr>
            <a:r>
              <a:rPr lang="da-DK" sz="1600" dirty="0">
                <a:latin typeface="+mj-lt"/>
              </a:rPr>
              <a:t>	$filter=id </a:t>
            </a:r>
            <a:r>
              <a:rPr lang="da-DK" sz="1600" dirty="0" err="1">
                <a:latin typeface="+mj-lt"/>
              </a:rPr>
              <a:t>eq</a:t>
            </a:r>
            <a:r>
              <a:rPr lang="da-DK" sz="1600" dirty="0">
                <a:latin typeface="+mj-lt"/>
              </a:rPr>
              <a:t> 0a3f50a0-465f-32b8-e044-0003ba298018</a:t>
            </a:r>
          </a:p>
          <a:p>
            <a:pPr marL="416972" lvl="1" indent="0">
              <a:buNone/>
            </a:pPr>
            <a:r>
              <a:rPr lang="da-DK" sz="1600" dirty="0">
                <a:latin typeface="+mj-lt"/>
              </a:rPr>
              <a:t>	$</a:t>
            </a:r>
            <a:r>
              <a:rPr lang="da-DK" sz="1600" dirty="0" err="1">
                <a:latin typeface="+mj-lt"/>
              </a:rPr>
              <a:t>expand</a:t>
            </a:r>
            <a:r>
              <a:rPr lang="da-DK" sz="1600" dirty="0">
                <a:latin typeface="+mj-lt"/>
              </a:rPr>
              <a:t>=</a:t>
            </a:r>
            <a:r>
              <a:rPr lang="da-DK" sz="1600" dirty="0" err="1">
                <a:latin typeface="+mj-lt"/>
              </a:rPr>
              <a:t>HusnummerUdvidet</a:t>
            </a:r>
            <a:r>
              <a:rPr lang="da-DK" sz="1600" dirty="0">
                <a:latin typeface="+mj-lt"/>
              </a:rPr>
              <a:t>($</a:t>
            </a:r>
            <a:r>
              <a:rPr lang="da-DK" sz="1600" dirty="0" err="1">
                <a:latin typeface="+mj-lt"/>
              </a:rPr>
              <a:t>select</a:t>
            </a:r>
            <a:r>
              <a:rPr lang="da-DK" sz="1600" dirty="0">
                <a:latin typeface="+mj-lt"/>
              </a:rPr>
              <a:t>=*)</a:t>
            </a:r>
          </a:p>
          <a:p>
            <a:pPr lvl="1"/>
            <a:r>
              <a:rPr lang="da-DK" dirty="0">
                <a:latin typeface="+mj-lt"/>
              </a:rPr>
              <a:t>Forklaring:</a:t>
            </a:r>
          </a:p>
          <a:p>
            <a:pPr lvl="2"/>
            <a:r>
              <a:rPr lang="da-DK" dirty="0">
                <a:latin typeface="+mj-lt"/>
              </a:rPr>
              <a:t>‘$</a:t>
            </a:r>
            <a:r>
              <a:rPr lang="da-DK" dirty="0" err="1">
                <a:latin typeface="+mj-lt"/>
              </a:rPr>
              <a:t>select</a:t>
            </a:r>
            <a:r>
              <a:rPr lang="da-DK" dirty="0">
                <a:latin typeface="+mj-lt"/>
              </a:rPr>
              <a:t>=*’: Giv mig alle felter fra ”Adresse”</a:t>
            </a:r>
          </a:p>
          <a:p>
            <a:pPr lvl="2"/>
            <a:r>
              <a:rPr lang="da-DK" b="0" i="0" dirty="0">
                <a:effectLst/>
                <a:latin typeface="+mj-lt"/>
              </a:rPr>
              <a:t>‘$filter=id </a:t>
            </a:r>
            <a:r>
              <a:rPr lang="da-DK" b="0" i="0" dirty="0" err="1">
                <a:effectLst/>
                <a:latin typeface="+mj-lt"/>
              </a:rPr>
              <a:t>eq</a:t>
            </a:r>
            <a:r>
              <a:rPr lang="da-DK" b="0" i="0" dirty="0">
                <a:effectLst/>
                <a:latin typeface="+mj-lt"/>
              </a:rPr>
              <a:t> X’: Hvor det gælder at adressens </a:t>
            </a:r>
            <a:r>
              <a:rPr lang="da-DK" dirty="0">
                <a:latin typeface="+mj-lt"/>
              </a:rPr>
              <a:t>‘</a:t>
            </a:r>
            <a:r>
              <a:rPr lang="da-DK" b="0" i="0" dirty="0" err="1">
                <a:effectLst/>
                <a:latin typeface="+mj-lt"/>
              </a:rPr>
              <a:t>id’-felt</a:t>
            </a:r>
            <a:r>
              <a:rPr lang="da-DK" b="0" i="0" dirty="0">
                <a:effectLst/>
                <a:latin typeface="+mj-lt"/>
              </a:rPr>
              <a:t> er X</a:t>
            </a:r>
          </a:p>
          <a:p>
            <a:pPr lvl="2"/>
            <a:r>
              <a:rPr lang="da-DK" dirty="0">
                <a:latin typeface="+mj-lt"/>
              </a:rPr>
              <a:t>‘$</a:t>
            </a:r>
            <a:r>
              <a:rPr lang="da-DK" dirty="0" err="1">
                <a:latin typeface="+mj-lt"/>
              </a:rPr>
              <a:t>expand</a:t>
            </a:r>
            <a:r>
              <a:rPr lang="da-DK" dirty="0">
                <a:latin typeface="+mj-lt"/>
              </a:rPr>
              <a:t>=</a:t>
            </a:r>
            <a:r>
              <a:rPr lang="da-DK" dirty="0" err="1">
                <a:latin typeface="+mj-lt"/>
              </a:rPr>
              <a:t>HusnummerUdvidet</a:t>
            </a:r>
            <a:r>
              <a:rPr lang="da-DK" dirty="0">
                <a:latin typeface="+mj-lt"/>
              </a:rPr>
              <a:t>(</a:t>
            </a:r>
            <a:r>
              <a:rPr lang="da-DK" dirty="0" err="1">
                <a:latin typeface="+mj-lt"/>
              </a:rPr>
              <a:t>select</a:t>
            </a:r>
            <a:r>
              <a:rPr lang="da-DK" dirty="0">
                <a:latin typeface="+mj-lt"/>
              </a:rPr>
              <a:t>=*)’: Giv mig </a:t>
            </a:r>
            <a:r>
              <a:rPr lang="da-DK" b="1" dirty="0">
                <a:latin typeface="+mj-lt"/>
              </a:rPr>
              <a:t>også</a:t>
            </a:r>
            <a:r>
              <a:rPr lang="da-DK" dirty="0">
                <a:latin typeface="+mj-lt"/>
              </a:rPr>
              <a:t> adressens tilknyttede </a:t>
            </a:r>
            <a:r>
              <a:rPr lang="da-DK" dirty="0" err="1">
                <a:latin typeface="+mj-lt"/>
              </a:rPr>
              <a:t>HusnummerUdvidet</a:t>
            </a:r>
            <a:r>
              <a:rPr lang="da-DK" dirty="0">
                <a:latin typeface="+mj-lt"/>
              </a:rPr>
              <a:t> og giv mig alle husnummerets felter</a:t>
            </a:r>
            <a:endParaRPr lang="da-DK" b="0" i="0" dirty="0">
              <a:effectLst/>
              <a:latin typeface="+mj-lt"/>
            </a:endParaRPr>
          </a:p>
          <a:p>
            <a:pPr lvl="2"/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B33AE-2800-9C44-EF8F-8569B2AD9E21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327913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E24D-3763-D23C-E61E-2941308166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E216F-CA94-34DC-4D49-6F7AE24098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EC8B5B-09C3-6746-BF2B-EC75A9B0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0363200" cy="2603501"/>
          </a:xfrm>
        </p:spPr>
        <p:txBody>
          <a:bodyPr/>
          <a:lstStyle/>
          <a:p>
            <a:r>
              <a:rPr lang="da-DK" sz="6000" dirty="0"/>
              <a:t>Forespørgselsværktøjet</a:t>
            </a:r>
            <a:endParaRPr lang="en-DK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4C5EFB-50A0-03A6-6E15-5C1B26749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62A6-99B5-10F8-2FA8-6B4EA0A5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14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2424D5-FC2E-CF65-C10B-A57A4B5B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07" y="1133474"/>
            <a:ext cx="4291262" cy="40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Forespørgselsværktøjet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675014" cy="4562476"/>
          </a:xfrm>
        </p:spPr>
        <p:txBody>
          <a:bodyPr/>
          <a:lstStyle/>
          <a:p>
            <a:r>
              <a:rPr lang="da-DK" dirty="0"/>
              <a:t>Mere fleksibilitet stiller større krav til anvenderen ift. at forstå grunddatamodellen</a:t>
            </a:r>
          </a:p>
          <a:p>
            <a:r>
              <a:rPr lang="da-DK" dirty="0"/>
              <a:t>Målgruppen er de anvendere, der har behov der ikke er defineret i de moderne REST-tjenester, men som ikke nødvendigvis er grunddataeksperter</a:t>
            </a:r>
          </a:p>
          <a:p>
            <a:r>
              <a:rPr lang="da-DK" dirty="0"/>
              <a:t>Hjælpeværktøj til anvendere til at definere kald til moderne resttjenester og hændelser og definere filudtræk med afsæt i fleksibel opslagslogik</a:t>
            </a:r>
          </a:p>
          <a:p>
            <a:r>
              <a:rPr lang="da-DK" dirty="0"/>
              <a:t>Ensretning af hvordan man opretter hændelsesabonnementer, filudtræk og hændelser for at simplificere brugeroplevelsen</a:t>
            </a:r>
          </a:p>
          <a:p>
            <a:r>
              <a:rPr lang="da-DK" dirty="0"/>
              <a:t>Visuel og øjeblikkelig feedback, hvor det er muligt at teste sine forespørgsler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E1197-FAE6-2338-897F-6E5AE3643F1F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37100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C200C20-368D-0F4F-60A0-01AA3F85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28" y="1285682"/>
            <a:ext cx="3538819" cy="38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Forespørgselsværktøjet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675014" cy="4562476"/>
          </a:xfrm>
        </p:spPr>
        <p:txBody>
          <a:bodyPr/>
          <a:lstStyle/>
          <a:p>
            <a:r>
              <a:rPr lang="da-DK" dirty="0"/>
              <a:t>Mulighed for at vælge den entitet man gerne vil søge i</a:t>
            </a:r>
          </a:p>
          <a:p>
            <a:r>
              <a:rPr lang="da-DK" dirty="0"/>
              <a:t>Herfra er det muligt at fremsøge specifikke felter og det data der er relateret til bygningen</a:t>
            </a:r>
          </a:p>
          <a:p>
            <a:r>
              <a:rPr lang="da-DK" dirty="0"/>
              <a:t>Baseret på brugerens valg, dannes en Url, der kan bruges af anvender</a:t>
            </a:r>
          </a:p>
          <a:p>
            <a:r>
              <a:rPr lang="da-DK" dirty="0"/>
              <a:t>Det er muligt at se resultatet af sin søgning direkte i brugergrænsefladen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E1197-FAE6-2338-897F-6E5AE3643F1F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58042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5DBC9226-E0F6-A028-153D-E18DD26F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41" y="1285682"/>
            <a:ext cx="4309594" cy="33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Forespørgselsværktøjet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675014" cy="4562476"/>
          </a:xfrm>
        </p:spPr>
        <p:txBody>
          <a:bodyPr/>
          <a:lstStyle/>
          <a:p>
            <a:r>
              <a:rPr lang="da-DK" dirty="0"/>
              <a:t>Mulighed for at vælge alle eller enkelte kolonner</a:t>
            </a:r>
          </a:p>
          <a:p>
            <a:r>
              <a:rPr lang="da-DK" dirty="0"/>
              <a:t>Mulighed for at søge i kolonner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E1197-FAE6-2338-897F-6E5AE3643F1F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138812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2833D4E1-3350-38C4-E9C6-DE65CA10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65" y="1133474"/>
            <a:ext cx="4668145" cy="35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Forespørgselsværktøjet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675014" cy="4562476"/>
          </a:xfrm>
        </p:spPr>
        <p:txBody>
          <a:bodyPr/>
          <a:lstStyle/>
          <a:p>
            <a:r>
              <a:rPr lang="da-DK" dirty="0"/>
              <a:t>Mulighed for at vælge kolonner fra andre tabeller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E1197-FAE6-2338-897F-6E5AE3643F1F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219566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6BC00-2ED4-66D8-7AB7-3EE8CBAE5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2507D-A2E3-0DF5-3E3C-C8EF3DA144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82C2F-5ABB-8DF0-4890-0F51D6BC4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Pause</a:t>
            </a:r>
            <a:endParaRPr lang="da-DK" sz="2800" dirty="0"/>
          </a:p>
          <a:p>
            <a:pPr>
              <a:buNone/>
            </a:pPr>
            <a:r>
              <a:rPr lang="da-DK" sz="4800" dirty="0"/>
              <a:t>15 minutter</a:t>
            </a:r>
            <a:endParaRPr lang="en-DK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DF83-4B18-94DD-9CBF-C1FC8A2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B92D-A242-5118-A756-90F66696C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18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E24D-3763-D23C-E61E-2941308166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E216F-CA94-34DC-4D49-6F7AE24098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EC8B5B-09C3-6746-BF2B-EC75A9B0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0363200" cy="2603501"/>
          </a:xfrm>
        </p:spPr>
        <p:txBody>
          <a:bodyPr/>
          <a:lstStyle/>
          <a:p>
            <a:r>
              <a:rPr lang="da-DK" sz="6000" dirty="0"/>
              <a:t>Forespørgselsværktøjet</a:t>
            </a:r>
            <a:endParaRPr lang="en-DK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4C5EFB-50A0-03A6-6E15-5C1B26749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Dialog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62A6-99B5-10F8-2FA8-6B4EA0A5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03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06BBB761-1740-6BB7-3C1C-A6E5378B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5" y="1285682"/>
            <a:ext cx="4146686" cy="38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90974-531F-F9FA-5668-8C08371D74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7E138-16FD-8F2F-AD57-E264620889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16A4CC-CEC8-EADB-EA6D-5D37591D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Forespørgselsværktøjet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25110-B189-03D9-236D-31FEBF962CF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6755110" cy="4562476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a-DK" dirty="0"/>
              <a:t>Spørgsmål</a:t>
            </a:r>
          </a:p>
          <a:p>
            <a:r>
              <a:rPr lang="da-DK" dirty="0"/>
              <a:t>Er der brug for andre værktøjer/mere understøttelse for at anvendere kan komme i gang med at bruge fleksibel opslagslogik?</a:t>
            </a:r>
          </a:p>
          <a:p>
            <a:pPr lvl="1"/>
            <a:r>
              <a:rPr lang="da-DK" dirty="0"/>
              <a:t>F.eks. Eksempler på anvendelse, beskrivelser på felter eller noget helt tredje?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Skriv svar ned på udleverede post-it notes.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9FD7-CC73-6C1F-C0D9-9823B484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D26A0-A2EB-CCD5-AC80-4D20B226B1AD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424519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B9AE5-6035-4A34-124D-8B5F5EC26B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1FD2F-EE3C-C6F6-157D-848FB8C022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EBBEB-B3C4-5E66-74FE-68AAF2B93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noProof="0" dirty="0"/>
              <a:t>Velkomst</a:t>
            </a:r>
          </a:p>
          <a:p>
            <a:r>
              <a:rPr lang="da-DK" noProof="0" dirty="0"/>
              <a:t>Formål med workshoppen</a:t>
            </a:r>
          </a:p>
          <a:p>
            <a:r>
              <a:rPr lang="da-DK" dirty="0"/>
              <a:t>Selvbetjeningen</a:t>
            </a:r>
          </a:p>
          <a:p>
            <a:pPr lvl="1"/>
            <a:r>
              <a:rPr lang="da-DK" noProof="0" dirty="0"/>
              <a:t>Forespørgselsværktøjet</a:t>
            </a:r>
          </a:p>
          <a:p>
            <a:pPr lvl="1"/>
            <a:r>
              <a:rPr lang="da-DK" b="1" i="1" noProof="0" dirty="0">
                <a:solidFill>
                  <a:srgbClr val="FF8A83"/>
                </a:solidFill>
              </a:rPr>
              <a:t>Frokost</a:t>
            </a:r>
          </a:p>
          <a:p>
            <a:pPr lvl="1"/>
            <a:r>
              <a:rPr lang="da-DK" noProof="0" dirty="0"/>
              <a:t>Anmodning om adgange</a:t>
            </a:r>
          </a:p>
          <a:p>
            <a:pPr lvl="1"/>
            <a:r>
              <a:rPr lang="da-DK" sz="1400" dirty="0"/>
              <a:t>Driftsstatus &amp; statistik</a:t>
            </a:r>
            <a:endParaRPr lang="da-DK" noProof="0" dirty="0"/>
          </a:p>
          <a:p>
            <a:pPr lvl="2"/>
            <a:r>
              <a:rPr lang="da-DK" noProof="0" dirty="0"/>
              <a:t>Udstilling af metadata</a:t>
            </a:r>
          </a:p>
          <a:p>
            <a:pPr lvl="2"/>
            <a:r>
              <a:rPr lang="da-DK" noProof="0" dirty="0"/>
              <a:t>Dokumentation</a:t>
            </a:r>
          </a:p>
          <a:p>
            <a:pPr lvl="2"/>
            <a:r>
              <a:rPr lang="da-DK" noProof="0" dirty="0"/>
              <a:t>Eventuelt</a:t>
            </a:r>
          </a:p>
          <a:p>
            <a:pPr lvl="2"/>
            <a:r>
              <a:rPr lang="da-DK" noProof="0" dirty="0"/>
              <a:t>Tak for i dag</a:t>
            </a:r>
          </a:p>
          <a:p>
            <a:pPr marL="0" lvl="1" indent="0">
              <a:buNone/>
            </a:pPr>
            <a:endParaRPr lang="da-DK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431AE-2BAD-E5EF-45E2-0BBB55DECA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310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6BC00-2ED4-66D8-7AB7-3EE8CBAE5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2507D-A2E3-0DF5-3E3C-C8EF3DA144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82C2F-5ABB-8DF0-4890-0F51D6BC4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Frokost</a:t>
            </a:r>
            <a:endParaRPr lang="da-DK" sz="2800" dirty="0"/>
          </a:p>
          <a:p>
            <a:pPr>
              <a:buNone/>
            </a:pPr>
            <a:r>
              <a:rPr lang="da-DK" sz="4800" dirty="0"/>
              <a:t>45 minutter</a:t>
            </a:r>
            <a:endParaRPr lang="en-DK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DF83-4B18-94DD-9CBF-C1FC8A2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B92D-A242-5118-A756-90F66696C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05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E24D-3763-D23C-E61E-2941308166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E216F-CA94-34DC-4D49-6F7AE24098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EC8B5B-09C3-6746-BF2B-EC75A9B0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0363200" cy="2603501"/>
          </a:xfrm>
        </p:spPr>
        <p:txBody>
          <a:bodyPr/>
          <a:lstStyle/>
          <a:p>
            <a:r>
              <a:rPr lang="da-DK" sz="6000" dirty="0"/>
              <a:t>Anmodning om adgange</a:t>
            </a:r>
            <a:endParaRPr lang="en-DK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4C5EFB-50A0-03A6-6E15-5C1B26749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Vision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62A6-99B5-10F8-2FA8-6B4EA0A5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06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Anmodning om adgange – baggrund for oplæg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Manuel proces udenfor Datafordeler i dag</a:t>
            </a:r>
          </a:p>
          <a:p>
            <a:r>
              <a:rPr lang="da-DK" dirty="0"/>
              <a:t>Dette afføder mange spørgsmål fra anvendere om processen hos Drift- og Forvaltningsteamet, herunder hvordan man ansøger og anmodninger om IP-</a:t>
            </a:r>
            <a:r>
              <a:rPr lang="da-DK" dirty="0" err="1"/>
              <a:t>whitelisting</a:t>
            </a:r>
            <a:endParaRPr lang="da-DK" dirty="0"/>
          </a:p>
          <a:p>
            <a:r>
              <a:rPr lang="da-DK" dirty="0"/>
              <a:t>Der er i dag ikke en kobling mellem anmodning om adgang og brugere, og det er derfor svært at skabe et overblik over hvem der har adgang til sensitiv data</a:t>
            </a:r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64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Anmodning om adgange –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7651100" cy="4562476"/>
          </a:xfrm>
        </p:spPr>
        <p:txBody>
          <a:bodyPr/>
          <a:lstStyle/>
          <a:p>
            <a:r>
              <a:rPr lang="da-DK" dirty="0"/>
              <a:t>Integreret ansøgningsformular i Selvbetjeningen</a:t>
            </a:r>
          </a:p>
          <a:p>
            <a:r>
              <a:rPr lang="da-DK" dirty="0"/>
              <a:t>Registre gennemgår ansøgningerne og godkender i Datafordelerens administrationsportal</a:t>
            </a:r>
          </a:p>
          <a:p>
            <a:r>
              <a:rPr lang="da-DK" dirty="0"/>
              <a:t>Målet med denne del af visionen er at sikre at Datafordeleren opleves som et samlet produkt for anvenderne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7B68AE-ECF7-FA85-CCE1-81FAFEF9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968" y="372817"/>
            <a:ext cx="2875130" cy="6112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35D13-1939-3B05-0C37-82636CF8F359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376429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B419EC-0651-9B21-353C-44B77BA6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2" y="988043"/>
            <a:ext cx="4440552" cy="47070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Anmodning om adgange –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6564865" cy="4562476"/>
          </a:xfrm>
        </p:spPr>
        <p:txBody>
          <a:bodyPr/>
          <a:lstStyle/>
          <a:p>
            <a:r>
              <a:rPr lang="da-DK" dirty="0"/>
              <a:t>Samlet overblik for registre og SDFI over brugeradgange</a:t>
            </a:r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35D13-1939-3B05-0C37-82636CF8F359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131121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E24D-3763-D23C-E61E-2941308166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E216F-CA94-34DC-4D49-6F7AE24098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EC8B5B-09C3-6746-BF2B-EC75A9B0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0363200" cy="2603501"/>
          </a:xfrm>
        </p:spPr>
        <p:txBody>
          <a:bodyPr/>
          <a:lstStyle/>
          <a:p>
            <a:r>
              <a:rPr lang="da-DK" sz="6000" dirty="0"/>
              <a:t>Anmodning om adgange</a:t>
            </a:r>
            <a:endParaRPr lang="en-DK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4C5EFB-50A0-03A6-6E15-5C1B26749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Dialog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62A6-99B5-10F8-2FA8-6B4EA0A5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2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Anmodning om adgange - Dialog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a-DK" dirty="0"/>
              <a:t>Spørgsmål</a:t>
            </a:r>
          </a:p>
          <a:p>
            <a:r>
              <a:rPr lang="da-DK" dirty="0"/>
              <a:t>Har I nogle gode/dårlige erfaringer med den nuværende proces, der skal medtages i den nye proces?</a:t>
            </a:r>
          </a:p>
          <a:p>
            <a:pPr lvl="1"/>
            <a:r>
              <a:rPr lang="da-DK" dirty="0"/>
              <a:t>Hvis I ejer en sådan proces i dag, har I så input til hvordan dette vil fungere for jeres forretning?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Skriv svar ned på udleverede post-it notes.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 </a:t>
            </a:r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79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6BC00-2ED4-66D8-7AB7-3EE8CBAE5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2507D-A2E3-0DF5-3E3C-C8EF3DA144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82C2F-5ABB-8DF0-4890-0F51D6BC4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Pause</a:t>
            </a:r>
            <a:endParaRPr lang="da-DK" sz="2800" dirty="0"/>
          </a:p>
          <a:p>
            <a:pPr>
              <a:buNone/>
            </a:pPr>
            <a:r>
              <a:rPr lang="da-DK" sz="4800" dirty="0"/>
              <a:t>15 minutter</a:t>
            </a:r>
            <a:endParaRPr lang="en-DK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DF83-4B18-94DD-9CBF-C1FC8A2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B92D-A242-5118-A756-90F66696C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213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E24D-3763-D23C-E61E-2941308166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E216F-CA94-34DC-4D49-6F7AE24098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EC8B5B-09C3-6746-BF2B-EC75A9B09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0363200" cy="2603501"/>
          </a:xfrm>
        </p:spPr>
        <p:txBody>
          <a:bodyPr/>
          <a:lstStyle/>
          <a:p>
            <a:r>
              <a:rPr lang="da-DK" sz="6000" dirty="0"/>
              <a:t>Driftsstatus &amp; statistik</a:t>
            </a:r>
            <a:endParaRPr lang="en-DK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4C5EFB-50A0-03A6-6E15-5C1B26749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Dialog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62A6-99B5-10F8-2FA8-6B4EA0A5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381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2D09-7FF9-BD01-BBA3-16ECE163EA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5FCC0-68CA-EDD0-2539-D31071A353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C443F9-9112-A6DF-A4B9-12C09F95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Driftsstatus i Selvbetjeningsportalerne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48D291-0CD3-8E71-8699-510F38F2F35D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4704551" y="1386023"/>
            <a:ext cx="7048511" cy="45624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5D4A-A3B3-5786-07F8-D93029ED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22470-70F3-99BB-C62F-8B1F475208F1}"/>
              </a:ext>
            </a:extLst>
          </p:cNvPr>
          <p:cNvSpPr txBox="1"/>
          <p:nvPr/>
        </p:nvSpPr>
        <p:spPr>
          <a:xfrm>
            <a:off x="304800" y="1133474"/>
            <a:ext cx="4084320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Driftsstatus fremgår af hjemmesiden</a:t>
            </a:r>
          </a:p>
        </p:txBody>
      </p:sp>
    </p:spTree>
    <p:extLst>
      <p:ext uri="{BB962C8B-B14F-4D97-AF65-F5344CB8AC3E}">
        <p14:creationId xmlns:p14="http://schemas.microsoft.com/office/powerpoint/2010/main" val="7075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EEBD0-5485-C74C-F432-DEEBCFFF95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48A6A-AA72-BDE8-A6C9-6E6EA5E1E1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5A2B7-EBC1-30FC-459C-919C64BD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Arbejdsgruppe for Selvbetjening – overordnet forløb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999DD-304B-47DB-D3FC-C86E2C6822A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63441"/>
            <a:ext cx="11818937" cy="4562476"/>
          </a:xfrm>
        </p:spPr>
        <p:txBody>
          <a:bodyPr/>
          <a:lstStyle/>
          <a:p>
            <a:r>
              <a:rPr lang="da-DK" b="1" noProof="0" dirty="0"/>
              <a:t>MT3: Optimering af Selvbetjeningen </a:t>
            </a:r>
            <a:r>
              <a:rPr lang="da-DK" noProof="0" dirty="0"/>
              <a:t>og </a:t>
            </a:r>
            <a:r>
              <a:rPr lang="da-DK" b="1" noProof="0" dirty="0"/>
              <a:t>MT4: Øget brugervenlighed for dokumentation</a:t>
            </a:r>
          </a:p>
          <a:p>
            <a:pPr lvl="1"/>
            <a:r>
              <a:rPr lang="da-DK" noProof="0" dirty="0"/>
              <a:t>Workshop afholdes d. 27/09-2023</a:t>
            </a:r>
          </a:p>
          <a:p>
            <a:r>
              <a:rPr lang="da-DK" noProof="0" dirty="0"/>
              <a:t>MT7e: Forbedring og effektivisering af sikkerhed (ekstern andel)</a:t>
            </a:r>
          </a:p>
          <a:p>
            <a:pPr lvl="1"/>
            <a:r>
              <a:rPr lang="da-DK" noProof="0" dirty="0"/>
              <a:t>Workshop afholdes d. 09/10-2023</a:t>
            </a:r>
          </a:p>
          <a:p>
            <a:r>
              <a:rPr lang="da-DK" noProof="0" dirty="0"/>
              <a:t>MT14e: Øget automatisering af test og testmiljøer (ekstern andel)</a:t>
            </a:r>
          </a:p>
          <a:p>
            <a:pPr lvl="1"/>
            <a:r>
              <a:rPr lang="da-DK" noProof="0" dirty="0"/>
              <a:t>Workshop afholdes d. 09/10-2023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1458-F027-6EC3-9873-B8637674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705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2D09-7FF9-BD01-BBA3-16ECE163EA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5FCC0-68CA-EDD0-2539-D31071A353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C443F9-9112-A6DF-A4B9-12C09F95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Driftsstatus og statistik i Selvbetjeningsportalerne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1B24D-901A-FA63-BDD5-C52168FE38D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Administrationsportalen kan i den moderniserede Datafordeler indeholde statistik, der er tilgængelig for registermyndighederne til f.eks. at monitorere status på indlæsning. F.eks. seneste indlæste pakke, antal pakker i kø og hvor ofte en tjeneste bliver kaldt. </a:t>
            </a:r>
          </a:p>
          <a:p>
            <a:pPr marL="0" indent="0">
              <a:buNone/>
            </a:pPr>
            <a:r>
              <a:rPr lang="da-DK" dirty="0"/>
              <a:t>Spørgsmål</a:t>
            </a:r>
          </a:p>
          <a:p>
            <a:r>
              <a:rPr lang="da-DK" dirty="0"/>
              <a:t>Er der nogle behov fra registermyndighederne til hvilken data skal være tilgængeligt? </a:t>
            </a:r>
          </a:p>
          <a:p>
            <a:r>
              <a:rPr lang="da-DK" dirty="0"/>
              <a:t>Har Anvendere nogle behov om at kunne se data af den karakter? Og hvis ja, hvilke? </a:t>
            </a:r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5-10 minutter</a:t>
            </a:r>
          </a:p>
          <a:p>
            <a:r>
              <a:rPr lang="da-DK" dirty="0"/>
              <a:t>Skriv svar ned på udleverede post-it notes.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5D4A-A3B3-5786-07F8-D93029ED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4957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6BC00-2ED4-66D8-7AB7-3EE8CBAE5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2507D-A2E3-0DF5-3E3C-C8EF3DA144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82C2F-5ABB-8DF0-4890-0F51D6BC4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Pause</a:t>
            </a:r>
            <a:endParaRPr lang="da-DK" sz="2800" dirty="0"/>
          </a:p>
          <a:p>
            <a:pPr>
              <a:buNone/>
            </a:pPr>
            <a:r>
              <a:rPr lang="da-DK" sz="4800" dirty="0"/>
              <a:t>15 minutter</a:t>
            </a:r>
            <a:endParaRPr lang="en-DK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DF83-4B18-94DD-9CBF-C1FC8A2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B92D-A242-5118-A756-90F66696C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9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Metadata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901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E439C-ADCD-23D2-343A-D620D84EB5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9D117-D386-059F-C76C-35FD3514B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A177A-E074-AFC1-74F1-FCD09DDC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Udstilling af metadata – Nuværende løsning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815A61-8829-A127-A8B8-60B900B8CDA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4"/>
            <a:ext cx="5154079" cy="4562476"/>
          </a:xfrm>
        </p:spPr>
        <p:txBody>
          <a:bodyPr/>
          <a:lstStyle/>
          <a:p>
            <a:r>
              <a:rPr lang="da-DK" dirty="0"/>
              <a:t>Metadata for tjenester udstilles i dag på datafordeler.dk og </a:t>
            </a:r>
            <a:r>
              <a:rPr lang="da-DK" dirty="0" err="1"/>
              <a:t>confluence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4521-9F0B-B3AF-DEAE-E30FD2EF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33</a:t>
            </a:fld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0107D-1A23-6F52-76FC-1D37FC2F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11" y="1799970"/>
            <a:ext cx="4731453" cy="38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E439C-ADCD-23D2-343A-D620D84EB5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9D117-D386-059F-C76C-35FD3514B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A177A-E074-AFC1-74F1-FCD09DDC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Udstilling af metadata – Nuværende løsning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815A61-8829-A127-A8B8-60B900B8CDA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4"/>
            <a:ext cx="5154079" cy="4562476"/>
          </a:xfrm>
        </p:spPr>
        <p:txBody>
          <a:bodyPr/>
          <a:lstStyle/>
          <a:p>
            <a:r>
              <a:rPr lang="da-DK" dirty="0"/>
              <a:t>Metadata for tjenester udstilles i dag på datafordeler.dk og </a:t>
            </a:r>
            <a:r>
              <a:rPr lang="da-DK" dirty="0" err="1"/>
              <a:t>confluence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4521-9F0B-B3AF-DEAE-E30FD2EF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34</a:t>
            </a:fld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B8582-EE48-42E2-52DF-8F84583C2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17" y="1562189"/>
            <a:ext cx="5690490" cy="43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8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E439C-ADCD-23D2-343A-D620D84EB5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9D117-D386-059F-C76C-35FD3514B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7A177A-E074-AFC1-74F1-FCD09DDC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Udstilling af metadata – Nuværende løsning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815A61-8829-A127-A8B8-60B900B8CDA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4"/>
            <a:ext cx="5154079" cy="4562476"/>
          </a:xfrm>
        </p:spPr>
        <p:txBody>
          <a:bodyPr/>
          <a:lstStyle/>
          <a:p>
            <a:r>
              <a:rPr lang="da-DK" dirty="0"/>
              <a:t>Attributter er beskrevet på https://grunddatamodel.datafordeler.dk/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4521-9F0B-B3AF-DEAE-E30FD2EF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35</a:t>
            </a:fld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3D910-DB4E-3B9F-F8C2-86A96209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17" y="2139882"/>
            <a:ext cx="6503413" cy="3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7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0D20A-0FD5-F20D-1A0E-79F2DFA231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FF619-3F85-82E6-4F22-7B551DED17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9294C-64C5-2E32-10E2-87A2311C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Udstilling af metadata – Nuværende løsning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47B82-95B1-0DBC-BEB3-2657F3045F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797752" cy="4562476"/>
          </a:xfrm>
        </p:spPr>
        <p:txBody>
          <a:bodyPr/>
          <a:lstStyle/>
          <a:p>
            <a:r>
              <a:rPr lang="da-DK" noProof="0" dirty="0"/>
              <a:t>Mulighed for at tilgå metadata gennem Selvbetjeningsportalen</a:t>
            </a:r>
          </a:p>
          <a:p>
            <a:r>
              <a:rPr lang="da-DK" dirty="0"/>
              <a:t>Indtastes manuelt i administrationsportalen</a:t>
            </a:r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85CD-5AF1-247C-DEEA-8418F62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36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111E-2466-1ACF-87F3-BFA23A1C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89" y="1552442"/>
            <a:ext cx="5581568" cy="3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0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17D9F-719B-3BAC-006D-C326A759DC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84399-8599-2A9C-8E69-397CF849E0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42A7D5-D1CD-A646-AAC5-5070C72A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Udstilling af metadata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07A36D-9103-A776-3175-25702C51A80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4"/>
            <a:ext cx="5645219" cy="4562476"/>
          </a:xfrm>
        </p:spPr>
        <p:txBody>
          <a:bodyPr/>
          <a:lstStyle/>
          <a:p>
            <a:r>
              <a:rPr lang="da-DK" dirty="0"/>
              <a:t>Metadata for tjenester udstilles gennem et swagger dokument. </a:t>
            </a:r>
          </a:p>
          <a:p>
            <a:pPr lvl="1"/>
            <a:r>
              <a:rPr lang="da-DK" dirty="0"/>
              <a:t>Opdaterer automatisk ifm. Opdateringer af koden</a:t>
            </a:r>
          </a:p>
          <a:p>
            <a:pPr lvl="1"/>
            <a:r>
              <a:rPr lang="da-DK" dirty="0"/>
              <a:t>Kræver ikke separat vedligeholdelse såfremt at registre fortsat leverer metadata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A1B5F-AFA4-38F2-C6CE-B0B7B1A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37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86ABE-2BC1-C640-91B7-DA8D6E54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5" y="1507435"/>
            <a:ext cx="4437795" cy="3843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36195-BF1C-D07A-1412-8B316DDD0483}"/>
              </a:ext>
            </a:extLst>
          </p:cNvPr>
          <p:cNvSpPr txBox="1"/>
          <p:nvPr/>
        </p:nvSpPr>
        <p:spPr>
          <a:xfrm rot="2312576">
            <a:off x="10316214" y="520547"/>
            <a:ext cx="1625261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50000"/>
                  </a:schemeClr>
                </a:solidFill>
              </a:rPr>
              <a:t>Visuelt eksempel af swagger dokument</a:t>
            </a:r>
          </a:p>
        </p:txBody>
      </p:sp>
    </p:spTree>
    <p:extLst>
      <p:ext uri="{BB962C8B-B14F-4D97-AF65-F5344CB8AC3E}">
        <p14:creationId xmlns:p14="http://schemas.microsoft.com/office/powerpoint/2010/main" val="113750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9279B1AC-0515-DC32-149A-2419FC69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41" y="1285682"/>
            <a:ext cx="4309594" cy="33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17D9F-719B-3BAC-006D-C326A759DC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84399-8599-2A9C-8E69-397CF849E0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42A7D5-D1CD-A646-AAC5-5070C72A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Udstilling af metadata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07A36D-9103-A776-3175-25702C51A80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4"/>
            <a:ext cx="5645219" cy="4562476"/>
          </a:xfrm>
        </p:spPr>
        <p:txBody>
          <a:bodyPr/>
          <a:lstStyle/>
          <a:p>
            <a:r>
              <a:rPr lang="da-DK" dirty="0"/>
              <a:t>Metadata for attributter udstilles direkte i brugergrænsefladen, hvor anvendere arbejder</a:t>
            </a:r>
          </a:p>
          <a:p>
            <a:r>
              <a:rPr lang="da-DK" dirty="0"/>
              <a:t>Forespørgselsværktøjet kunne indeholde beskrivelser af alle datamodellens attributter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A1B5F-AFA4-38F2-C6CE-B0B7B1A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38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C7E73-3390-4AA2-2313-5C2B481B4D3F}"/>
              </a:ext>
            </a:extLst>
          </p:cNvPr>
          <p:cNvSpPr txBox="1"/>
          <p:nvPr/>
        </p:nvSpPr>
        <p:spPr>
          <a:xfrm rot="2312576">
            <a:off x="10053317" y="591684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</p:spTree>
    <p:extLst>
      <p:ext uri="{BB962C8B-B14F-4D97-AF65-F5344CB8AC3E}">
        <p14:creationId xmlns:p14="http://schemas.microsoft.com/office/powerpoint/2010/main" val="737482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Metadata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513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EEBD0-5485-C74C-F432-DEEBCFFF95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48A6A-AA72-BDE8-A6C9-6E6EA5E1E1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5A2B7-EBC1-30FC-459C-919C64BD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Præsentationsrunde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999DD-304B-47DB-D3FC-C86E2C6822A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63441"/>
            <a:ext cx="11818937" cy="4562476"/>
          </a:xfrm>
        </p:spPr>
        <p:txBody>
          <a:bodyPr/>
          <a:lstStyle/>
          <a:p>
            <a:r>
              <a:rPr lang="da-DK" noProof="0" dirty="0"/>
              <a:t>Hvem er I og hvad er jeres relation til Datafordeleren?</a:t>
            </a:r>
          </a:p>
          <a:p>
            <a:pPr lvl="1"/>
            <a:r>
              <a:rPr lang="da-DK" noProof="0" dirty="0"/>
              <a:t>F.eks. Repræsentant for et register, anvender eller noget helt tredje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1458-F027-6EC3-9873-B8637674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5604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0D20A-0FD5-F20D-1A0E-79F2DFA231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FF619-3F85-82E6-4F22-7B551DED17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9294C-64C5-2E32-10E2-87A2311C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Metadata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47B82-95B1-0DBC-BEB3-2657F3045FD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I hvilken grad bruger I metadata i dag og hvad er jeres erfaring med at bruge det?</a:t>
            </a:r>
          </a:p>
          <a:p>
            <a:pPr lvl="1"/>
            <a:r>
              <a:rPr lang="da-DK" dirty="0"/>
              <a:t>Hvilke eventuelle alternativer bruger I til at finde information om tjenester, attributter og filudtræk? F.eks. https://grunddatamodel.datafordeler.dk/grunddataordbog.html </a:t>
            </a:r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</a:t>
            </a:r>
          </a:p>
          <a:p>
            <a:pPr marL="216000" lvl="1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85CD-5AF1-247C-DEEA-8418F62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375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Dokumentation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6009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0D20A-0FD5-F20D-1A0E-79F2DFA231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FF619-3F85-82E6-4F22-7B551DED17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9294C-64C5-2E32-10E2-87A2311C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Brugervenlig dokumentation – Baggrund for oplæg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47B82-95B1-0DBC-BEB3-2657F3045FD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noProof="0" dirty="0"/>
              <a:t>Retvisende dokumentation er grundlaget for at </a:t>
            </a:r>
            <a:r>
              <a:rPr lang="da-DK" noProof="0" dirty="0" err="1"/>
              <a:t>anvenderorganistationer</a:t>
            </a:r>
            <a:r>
              <a:rPr lang="da-DK" noProof="0" dirty="0"/>
              <a:t> effektivt kan gøre brug af Datafordeleren</a:t>
            </a:r>
          </a:p>
          <a:p>
            <a:r>
              <a:rPr lang="da-DK" noProof="0" dirty="0"/>
              <a:t>I de </a:t>
            </a:r>
            <a:r>
              <a:rPr lang="da-DK" dirty="0"/>
              <a:t>originale behov, var der en udfordring i at dokumentationen ligger spredt over flere sider og er afkoblet fra selvbetjenings- og administrationsportalen, hvilket gav øget vedligehold og gjorde det svært for anvendere at bruge Datafordeler.</a:t>
            </a:r>
          </a:p>
          <a:p>
            <a:r>
              <a:rPr lang="da-DK" noProof="0" dirty="0"/>
              <a:t>I dag er en </a:t>
            </a:r>
            <a:r>
              <a:rPr lang="da-DK" dirty="0"/>
              <a:t>del af behovene løst fra de originale moderniseringsbehov, da en stor del af selvbetjeningens funktionalitet er rykket ind på Datafordeler.dk og dermed tættere på dokumentationen. </a:t>
            </a:r>
          </a:p>
          <a:p>
            <a:pPr lvl="1"/>
            <a:r>
              <a:rPr lang="da-DK" dirty="0"/>
              <a:t>Der er derfor dele af produktvisionen som ikke præsenteres på denne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85CD-5AF1-247C-DEEA-8418F62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1132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0D20A-0FD5-F20D-1A0E-79F2DFA231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FF619-3F85-82E6-4F22-7B551DED17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9294C-64C5-2E32-10E2-87A2311C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Brugervenlig dokumentation – Mål for visionen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47B82-95B1-0DBC-BEB3-2657F3045FD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noProof="0" dirty="0"/>
              <a:t>Reducere barrieren for at anvendere kan bruge Datafordeleren effektivt</a:t>
            </a:r>
          </a:p>
          <a:p>
            <a:r>
              <a:rPr lang="da-DK" noProof="0" dirty="0"/>
              <a:t>Reducere vedligehold af Dataleverancespecifikationer</a:t>
            </a:r>
          </a:p>
          <a:p>
            <a:r>
              <a:rPr lang="da-DK" noProof="0" dirty="0"/>
              <a:t>Ensretning og simplificering af hvordan dokumentation og metadata udstilles og præsenteres</a:t>
            </a:r>
          </a:p>
          <a:p>
            <a:r>
              <a:rPr lang="da-DK" dirty="0"/>
              <a:t>Sikre at dokumentationen er retvisende og opdateret ift. den nuværende funktionalitet på Datafordeleren</a:t>
            </a:r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85CD-5AF1-247C-DEEA-8418F62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9301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A9F90-FB71-D073-2F0A-69496FA5F6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6BD56-1FBE-9E5A-6E4B-BA02395CF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86F804-42F3-EFAF-A315-1E4FD75E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Nuværende løsning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0B211-D2BA-E1DE-4E8C-D1D553E79D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527728" cy="4562476"/>
          </a:xfrm>
        </p:spPr>
        <p:txBody>
          <a:bodyPr/>
          <a:lstStyle/>
          <a:p>
            <a:r>
              <a:rPr lang="da-DK" dirty="0"/>
              <a:t>Oprettelse af abonnementer er rykket tættere på dokumentationen og der er derfor ikke samme behov i dag for at samle dokumentationen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5156-AA5D-ED96-D637-1A95770B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44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20828-1BC3-CEDA-FBFB-322B18C5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1699980"/>
            <a:ext cx="5458073" cy="40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7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A9F90-FB71-D073-2F0A-69496FA5F6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6BD56-1FBE-9E5A-6E4B-BA02395CF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86F804-42F3-EFAF-A315-1E4FD75E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Nuværende løsning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0B211-D2BA-E1DE-4E8C-D1D553E79D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527728" cy="4562476"/>
          </a:xfrm>
        </p:spPr>
        <p:txBody>
          <a:bodyPr/>
          <a:lstStyle/>
          <a:p>
            <a:r>
              <a:rPr lang="da-DK" dirty="0" err="1"/>
              <a:t>Confluence</a:t>
            </a:r>
            <a:r>
              <a:rPr lang="da-DK" dirty="0"/>
              <a:t> indeholder mere tekniske aspekter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5156-AA5D-ED96-D637-1A95770B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45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3FD0D-8D3A-BD9B-A8F9-B8EC762BE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39" y="2181026"/>
            <a:ext cx="8756055" cy="38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5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Dokumentation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0649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CCCE0-0419-C001-44BA-09786B11E38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EB894-1B0B-BBB2-DE6D-3450AFD510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C14E6-7CFE-6FC0-D5D3-BBAC07B5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Brugervenlig dokumentation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801962-DB1B-F1B5-8BE2-CDD2A771026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Hvilken dokumentation er relevant for jer at kunne fremsøge effektivt i jeres brug af Datafordeler?</a:t>
            </a:r>
          </a:p>
          <a:p>
            <a:r>
              <a:rPr lang="da-DK" dirty="0"/>
              <a:t>Hvilke typer af information er i dag svært tilgængeligt eller savner I, når I anvender Datafordeler? Her tænkes der både på forretningsmæssig dokumentation, samt teknisk.</a:t>
            </a:r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E731D-FB75-F0BF-4272-E13F52C4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9967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C8F64-7ED7-F6F2-7236-C6F1186910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ABE80-4FA6-3681-E7EE-54FAE551D4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187D9F-6AAA-880C-6520-185569A4C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Eventuelt</a:t>
            </a:r>
            <a:endParaRPr lang="en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211D17-FB29-4475-0F61-9B7025818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634E9-A351-B427-037F-B92DB86F7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20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B80DF-B708-645A-F79B-BBFAC7E32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B430E-C241-02C5-5062-B52A07C2DB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5924B-4AB0-5DF1-4A81-01D87B54C8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E17F1-7ECB-558C-C743-FD65E56823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noProof="0" dirty="0"/>
              <a:t>Simon Stampe Leiszner</a:t>
            </a:r>
          </a:p>
          <a:p>
            <a:r>
              <a:rPr lang="da-DK" noProof="0" dirty="0"/>
              <a:t>Senior Consultant</a:t>
            </a:r>
          </a:p>
          <a:p>
            <a:r>
              <a:rPr lang="da-DK" noProof="0" dirty="0">
                <a:hlinkClick r:id="rId3"/>
              </a:rPr>
              <a:t>ssl@netcompany.com</a:t>
            </a:r>
            <a:endParaRPr lang="da-DK" noProof="0" dirty="0"/>
          </a:p>
          <a:p>
            <a:r>
              <a:rPr lang="da-DK" noProof="0" dirty="0"/>
              <a:t>+45 42 15 14 35</a:t>
            </a:r>
          </a:p>
        </p:txBody>
      </p:sp>
    </p:spTree>
    <p:extLst>
      <p:ext uri="{BB962C8B-B14F-4D97-AF65-F5344CB8AC3E}">
        <p14:creationId xmlns:p14="http://schemas.microsoft.com/office/powerpoint/2010/main" val="70617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Formål med workshoppen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4F430-EB09-B68F-2358-2342CA875DCD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noProof="0" dirty="0"/>
              <a:t>Indsamle behov til Datafordelerens fremtidige funktionalitet med afsæt i produktvisionen</a:t>
            </a:r>
          </a:p>
          <a:p>
            <a:endParaRPr lang="da-DK" noProof="0" dirty="0"/>
          </a:p>
          <a:p>
            <a:pPr marL="0" indent="0">
              <a:buNone/>
            </a:pPr>
            <a:r>
              <a:rPr lang="da-DK" noProof="0" dirty="0"/>
              <a:t>Formålet i dag er ikke at</a:t>
            </a:r>
          </a:p>
          <a:p>
            <a:r>
              <a:rPr lang="da-DK" noProof="0" dirty="0"/>
              <a:t>Have et endeligt design</a:t>
            </a:r>
          </a:p>
          <a:p>
            <a:r>
              <a:rPr lang="da-DK" noProof="0" dirty="0"/>
              <a:t>Træffe endelige beslutninger om en konkret løsning</a:t>
            </a:r>
          </a:p>
          <a:p>
            <a:r>
              <a:rPr lang="da-DK" noProof="0" dirty="0"/>
              <a:t>Gå i tekniske detaljer omkring </a:t>
            </a:r>
            <a:r>
              <a:rPr lang="da-DK" noProof="0" dirty="0" err="1"/>
              <a:t>implementationen</a:t>
            </a:r>
            <a:r>
              <a:rPr lang="da-DK" noProof="0" dirty="0"/>
              <a:t> af en konkret løsning</a:t>
            </a:r>
          </a:p>
          <a:p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914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Selvbetjeningen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62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Selvbetjeningen – baggrund for oplæg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Selvbetjeningen dækker over selvbetjenings- og administrationsportalen, samt portalerne til at tilgå dokumentation</a:t>
            </a:r>
          </a:p>
          <a:p>
            <a:r>
              <a:rPr lang="da-DK" dirty="0"/>
              <a:t>Selvbetjeningen dækker i dag mange processer, som justeres ifm. Moderniseringen og skal derfor tilpasses til at understøtte de nye processer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32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6F6AA-A666-50C5-9FD2-8033D5B948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8E935-14B5-6A98-EDC8-B1124B6A97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D27A76-7D43-3645-AB5A-75EE29EB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Selvbetjeningen –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2B87E-C9C4-B63F-9E35-86BB582FDC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Sænke barrieren for anvenderne, således det ikke kræver stor forudgående viden at bruge Datafordeler effektivt</a:t>
            </a:r>
          </a:p>
          <a:p>
            <a:r>
              <a:rPr lang="da-DK" dirty="0"/>
              <a:t>Ensartet strømlinet brugergrænseflade, der gør det mere intuitivt for anvendere at bruge Selvbetjeningen</a:t>
            </a:r>
          </a:p>
          <a:p>
            <a:r>
              <a:rPr lang="da-DK" dirty="0"/>
              <a:t>Samlet brugergrænseflade, der udstilles til anvenderne og som kræver et minimum af manuelle processer udenfor systemet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3FFF-CDF1-E692-C0F5-54A2BF3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58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584D5-A11E-A9A6-2B3E-762C36FA521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920FF-9784-8E6F-A933-ED7411217F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026AE-EBF7-E927-6F30-D840A68E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Moderne REST-Tjenester – Fra anvenders perspektiv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28D24-E764-8EA4-030E-900196887B31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Moderne REST-tjenester tillader mere fleksibilitet i anvenders forespørgsler</a:t>
            </a:r>
          </a:p>
          <a:p>
            <a:pPr lvl="1"/>
            <a:r>
              <a:rPr lang="da-DK" dirty="0"/>
              <a:t>Mulighed for at søge på tværs af grunddatamodellen</a:t>
            </a:r>
          </a:p>
          <a:p>
            <a:pPr lvl="1"/>
            <a:r>
              <a:rPr lang="da-DK" dirty="0"/>
              <a:t>Mulighed for at bruge forretningsnære tjenester som i dag, hvor anvender bliver hjulpet på vej, ved at man på forhånd har samlet attributter der hænger sammen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50805-0B75-4140-88E0-DBEF0182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6768306"/>
      </p:ext>
    </p:extLst>
  </p:cSld>
  <p:clrMapOvr>
    <a:masterClrMapping/>
  </p:clrMapOvr>
</p:sld>
</file>

<file path=ppt/theme/theme1.xml><?xml version="1.0" encoding="utf-8"?>
<a:theme xmlns:a="http://schemas.openxmlformats.org/drawingml/2006/main" name="Netcompany 2023">
  <a:themeElements>
    <a:clrScheme name="Netcompany">
      <a:dk1>
        <a:srgbClr val="141E1E"/>
      </a:dk1>
      <a:lt1>
        <a:sysClr val="window" lastClr="FFFFFF"/>
      </a:lt1>
      <a:dk2>
        <a:srgbClr val="000000"/>
      </a:dk2>
      <a:lt2>
        <a:srgbClr val="D0D7D7"/>
      </a:lt2>
      <a:accent1>
        <a:srgbClr val="123836"/>
      </a:accent1>
      <a:accent2>
        <a:srgbClr val="718886"/>
      </a:accent2>
      <a:accent3>
        <a:srgbClr val="73AA87"/>
      </a:accent3>
      <a:accent4>
        <a:srgbClr val="D0D7D7"/>
      </a:accent4>
      <a:accent5>
        <a:srgbClr val="FF6359"/>
      </a:accent5>
      <a:accent6>
        <a:srgbClr val="FFD282"/>
      </a:accent6>
      <a:hlink>
        <a:srgbClr val="FF6359"/>
      </a:hlink>
      <a:folHlink>
        <a:srgbClr val="FFB1AC"/>
      </a:folHlink>
    </a:clrScheme>
    <a:fontScheme name="Custom 3">
      <a:majorFont>
        <a:latin typeface="Netcompany-Offc"/>
        <a:ea typeface="DengXian"/>
        <a:cs typeface=""/>
      </a:majorFont>
      <a:minorFont>
        <a:latin typeface="Netcompany-Offc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Blue">
      <a:srgbClr val="0082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Blue 50%">
      <a:srgbClr val="6ECC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">
      <a:srgbClr val="A0A0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 50%">
      <a:srgbClr val="C2C8FF"/>
    </a:custClr>
  </a:custClrLst>
  <a:extLst>
    <a:ext uri="{05A4C25C-085E-4340-85A3-A5531E510DB2}">
      <thm15:themeFamily xmlns:thm15="http://schemas.microsoft.com/office/thememl/2012/main" name="Netcompany Powerpoint Template.pptx" id="{D2645B3B-D45C-40D9-AE79-84B5FEDA34CA}" vid="{297A2AF7-E3BD-4390-808F-A3AB318FF2D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NoColor">
      <a:srgbClr val="FFFF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NoColor">
      <a:srgbClr val="FFFF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cument Library Content Type" ma:contentTypeID="0x010100AC085CFC53BC46CEA2EADE194AD9D482008768C306D9A65E4B8497B225D8629DA7" ma:contentTypeVersion="2" ma:contentTypeDescription="GetOrganized Document Library Content Type Description" ma:contentTypeScope="" ma:versionID="e839fa928071494b939dc9bf3e867907">
  <xsd:schema xmlns:xsd="http://www.w3.org/2001/XMLSchema" xmlns:xs="http://www.w3.org/2001/XMLSchema" xmlns:p="http://schemas.microsoft.com/office/2006/metadata/properties" xmlns:ns1="http://schemas.microsoft.com/sharepoint/v3" xmlns:ns2="3CE234CF-FC59-4D6F-8035-467961803C79" xmlns:ns3="bf37f16c-366f-4528-851a-347c51cacf4a" targetNamespace="http://schemas.microsoft.com/office/2006/metadata/properties" ma:root="true" ma:fieldsID="341cea44133e73ec587bf55cf88dbca9" ns1:_="" ns2:_="" ns3:_="">
    <xsd:import namespace="http://schemas.microsoft.com/sharepoint/v3"/>
    <xsd:import namespace="3CE234CF-FC59-4D6F-8035-467961803C79"/>
    <xsd:import namespace="bf37f16c-366f-4528-851a-347c51cacf4a"/>
    <xsd:element name="properties">
      <xsd:complexType>
        <xsd:sequence>
          <xsd:element name="documentManagement">
            <xsd:complexType>
              <xsd:all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CommentCount" minOccurs="0"/>
                <xsd:element ref="ns1:CCMPageCount" minOccurs="0"/>
                <xsd:element ref="ns1:CCMPreviewAnnotationsTasks" minOccurs="0"/>
                <xsd:element ref="ns1:CCMCognitiveType" minOccurs="0"/>
                <xsd:element ref="ns2:CustomerName" minOccurs="0"/>
                <xsd:element ref="ns2:ProjectName" minOccurs="0"/>
                <xsd:element ref="ns1:DocumentVersion" minOccurs="0"/>
                <xsd:element ref="ns1:Document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8" nillable="true" ma:displayName="Case ID" ma:default="Assigning" ma:internalName="CaseID" ma:readOnly="true">
      <xsd:simpleType>
        <xsd:restriction base="dms:Text"/>
      </xsd:simpleType>
    </xsd:element>
    <xsd:element name="DocID" ma:index="9" nillable="true" ma:displayName="Document ID" ma:default="Assigning" ma:internalName="DocID" ma:readOnly="true">
      <xsd:simpleType>
        <xsd:restriction base="dms:Text"/>
      </xsd:simpleType>
    </xsd:element>
    <xsd:element name="Finalized" ma:index="10" nillable="true" ma:displayName="Finalized" ma:default="False" ma:internalName="Finalized" ma:readOnly="true">
      <xsd:simpleType>
        <xsd:restriction base="dms:Boolean"/>
      </xsd:simpleType>
    </xsd:element>
    <xsd:element name="Related" ma:index="11" nillable="true" ma:displayName="Related" ma:default="False" ma:internalName="Related" ma:readOnly="true">
      <xsd:simpleType>
        <xsd:restriction base="dms:Boolean"/>
      </xsd:simpleType>
    </xsd:element>
    <xsd:element name="LocalAttachment" ma:index="12" nillable="true" ma:displayName="Local Attachment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ation date" ma:format="DateTime" ma:internalName="RegistrationDate" ma:readOnly="true">
      <xsd:simpleType>
        <xsd:restriction base="dms:DateTime"/>
      </xsd:simpleType>
    </xsd:element>
    <xsd:element name="CaseRecordNumber" ma:index="14" nillable="true" ma:displayName="Record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Template name" ma:internalName="CCMTemplateName" ma:readOnly="true">
      <xsd:simpleType>
        <xsd:restriction base="dms:Text"/>
      </xsd:simpleType>
    </xsd:element>
    <xsd:element name="CCMTemplateVersion" ma:index="16" nillable="true" ma:displayName="Template version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Encrypted" ma:default="False" ma:internalName="WasEncrypted" ma:readOnly="true">
      <xsd:simpleType>
        <xsd:restriction base="dms:Boolean"/>
      </xsd:simpleType>
    </xsd:element>
    <xsd:element name="WasSigned" ma:index="20" nillable="true" ma:displayName="Signed" ma:default="False" ma:internalName="WasSigned" ma:readOnly="true">
      <xsd:simpleType>
        <xsd:restriction base="dms:Boolean"/>
      </xsd:simpleType>
    </xsd:element>
    <xsd:element name="MailHasAttachments" ma:index="21" nillable="true" ma:displayName="E-mail has attachments" ma:default="False" ma:internalName="MailHasAttachments" ma:readOnly="true">
      <xsd:simpleType>
        <xsd:restriction base="dms:Boolean"/>
      </xsd:simpleType>
    </xsd:element>
    <xsd:element name="CCMConversation" ma:index="22" nillable="true" ma:displayName="Conversation" ma:internalName="CCMConversation" ma:readOnly="true">
      <xsd:simpleType>
        <xsd:restriction base="dms:Text"/>
      </xsd:simpleType>
    </xsd:element>
    <xsd:element name="CCMVisualId" ma:index="23" nillable="true" ma:displayName="Case ID" ma:default="Assigning" ma:internalName="CCMVisualId" ma:readOnly="true">
      <xsd:simpleType>
        <xsd:restriction base="dms:Text"/>
      </xsd:simpleType>
    </xsd:element>
    <xsd:element name="CCMOriginalDocID" ma:index="2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27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CommentCount" ma:index="28" nillable="true" ma:displayName="Comments" ma:decimals="0" ma:description="" ma:internalName="CCMCommentCount" ma:readOnly="true">
      <xsd:simpleType>
        <xsd:restriction base="dms:Number"/>
      </xsd:simpleType>
    </xsd:element>
    <xsd:element name="CCMPageCount" ma:index="29" nillable="true" ma:displayName="Pages" ma:decimals="0" ma:description="" ma:internalName="CCMPageCount" ma:readOnly="true">
      <xsd:simpleType>
        <xsd:restriction base="dms:Number"/>
      </xsd:simpleType>
    </xsd:element>
    <xsd:element name="CCMPreviewAnnotationsTasks" ma:index="30" nillable="true" ma:displayName="Tasks" ma:decimals="0" ma:description="" ma:internalName="CCMPreviewAnnotationsTasks" ma:readOnly="true">
      <xsd:simpleType>
        <xsd:restriction base="dms:Number"/>
      </xsd:simpleType>
    </xsd:element>
    <xsd:element name="CCMCognitiveType" ma:index="31" nillable="true" ma:displayName="CognitiveType" ma:decimals="0" ma:hidden="true" ma:internalName="CCMCognitiveType" ma:readOnly="false">
      <xsd:simpleType>
        <xsd:restriction base="dms:Number"/>
      </xsd:simpleType>
    </xsd:element>
    <xsd:element name="DocumentVersion" ma:index="34" nillable="true" ma:displayName="Document version" ma:default="1.0" ma:internalName="DocumentVersion" ma:readOnly="false">
      <xsd:simpleType>
        <xsd:restriction base="dms:Text"/>
      </xsd:simpleType>
    </xsd:element>
    <xsd:element name="DocumentStatus" ma:index="35" nillable="true" ma:displayName="Document status" ma:default="01 - Planned" ma:internalName="DocumentStatus" ma:readOnly="false">
      <xsd:simpleType>
        <xsd:restriction base="dms:Choice">
          <xsd:enumeration value="01 - Planned"/>
          <xsd:enumeration value="02 - Under development"/>
          <xsd:enumeration value="03 - Completed"/>
          <xsd:enumeration value="04 - Reviewed"/>
          <xsd:enumeration value="05 - Approved"/>
          <xsd:enumeration value="80 - Cancell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234CF-FC59-4D6F-8035-467961803C79" elementFormDefault="qualified">
    <xsd:import namespace="http://schemas.microsoft.com/office/2006/documentManagement/types"/>
    <xsd:import namespace="http://schemas.microsoft.com/office/infopath/2007/PartnerControls"/>
    <xsd:element name="CustomerName" ma:index="32" nillable="true" ma:displayName="Customer" ma:hidden="true" ma:internalName="CustomerName" ma:readOnly="false">
      <xsd:simpleType>
        <xsd:restriction base="dms:Text"/>
      </xsd:simpleType>
    </xsd:element>
    <xsd:element name="ProjectName" ma:index="33" nillable="true" ma:displayName="Solution" ma:default="Datafordeleren (DAF)" ma:internalName="Project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7f16c-366f-4528-851a-347c51cacf4a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DocumentStatus xmlns="http://schemas.microsoft.com/sharepoint/v3">01 - Planned</DocumentStatus>
    <CustomerName xmlns="3CE234CF-FC59-4D6F-8035-467961803C79" xsi:nil="true"/>
    <ProjectName xmlns="3CE234CF-FC59-4D6F-8035-467961803C79">Datafordeleren (DAF)</ProjectName>
    <DocumentVersion xmlns="http://schemas.microsoft.com/sharepoint/v3">1.0</DocumentVersion>
    <CCMMetadataExtractionStatus xmlns="http://schemas.microsoft.com/sharepoint/v3">CCMPageCount:Idle;CCMCommentCount:Idle</CCMMetadataExtractionStatus>
    <CCMSystemID xmlns="http://schemas.microsoft.com/sharepoint/v3">a83c9e44-5554-4fe4-9554-0ea6ec621664</CCMSystemID>
    <WasSigned xmlns="http://schemas.microsoft.com/sharepoint/v3">false</WasSigned>
    <WasEncrypted xmlns="http://schemas.microsoft.com/sharepoint/v3">false</WasEncrypted>
    <LocalAttachment xmlns="http://schemas.microsoft.com/sharepoint/v3">false</LocalAttachment>
    <CCMTemplateID xmlns="http://schemas.microsoft.com/sharepoint/v3">0</CCMTemplateID>
    <CaseRecordNumber xmlns="http://schemas.microsoft.com/sharepoint/v3">0</CaseRecordNumber>
    <CaseID xmlns="http://schemas.microsoft.com/sharepoint/v3">SDFEDDP</CaseID>
    <RegistrationDate xmlns="http://schemas.microsoft.com/sharepoint/v3" xsi:nil="true"/>
    <CCMPreviewAnnotationsTasks xmlns="http://schemas.microsoft.com/sharepoint/v3">0</CCMPreviewAnnotationsTasks>
    <Related xmlns="http://schemas.microsoft.com/sharepoint/v3">false</Related>
    <CCMVisualId xmlns="http://schemas.microsoft.com/sharepoint/v3">SDFEDDP</CCMVisualId>
    <Finalized xmlns="http://schemas.microsoft.com/sharepoint/v3">false</Finalized>
    <CCMPageCount xmlns="http://schemas.microsoft.com/sharepoint/v3">49</CCMPageCount>
    <DocID xmlns="http://schemas.microsoft.com/sharepoint/v3">7562172</DocID>
    <MailHasAttachments xmlns="http://schemas.microsoft.com/sharepoint/v3">false</MailHasAttachments>
    <CCMCommentCount xmlns="http://schemas.microsoft.com/sharepoint/v3">0</CCMCommentCount>
  </documentManagement>
</p:properties>
</file>

<file path=customXml/itemProps1.xml><?xml version="1.0" encoding="utf-8"?>
<ds:datastoreItem xmlns:ds="http://schemas.openxmlformats.org/officeDocument/2006/customXml" ds:itemID="{C830C55B-C804-402D-9FBC-41A083AE17B2}"/>
</file>

<file path=customXml/itemProps2.xml><?xml version="1.0" encoding="utf-8"?>
<ds:datastoreItem xmlns:ds="http://schemas.openxmlformats.org/officeDocument/2006/customXml" ds:itemID="{9266AD56-CE8F-48F1-BAC9-749EC3402AD0}"/>
</file>

<file path=customXml/itemProps3.xml><?xml version="1.0" encoding="utf-8"?>
<ds:datastoreItem xmlns:ds="http://schemas.openxmlformats.org/officeDocument/2006/customXml" ds:itemID="{214CFF4D-CEE2-4ED6-AC8A-41B54DA24CA7}"/>
</file>

<file path=docProps/app.xml><?xml version="1.0" encoding="utf-8"?>
<Properties xmlns="http://schemas.openxmlformats.org/officeDocument/2006/extended-properties" xmlns:vt="http://schemas.openxmlformats.org/officeDocument/2006/docPropsVTypes">
  <Template>Netcompany Powerpoint Template</Template>
  <TotalTime>1591</TotalTime>
  <Words>1962</Words>
  <Application>Microsoft Office PowerPoint</Application>
  <PresentationFormat>Widescreen</PresentationFormat>
  <Paragraphs>396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Netcompany-Offc</vt:lpstr>
      <vt:lpstr>Arial</vt:lpstr>
      <vt:lpstr>Roboto</vt:lpstr>
      <vt:lpstr>Wingdings</vt:lpstr>
      <vt:lpstr>Netcompany 2023</vt:lpstr>
      <vt:lpstr>Optimering af Selvbetjeningen og Øget brugervenlighed for dokumentation</vt:lpstr>
      <vt:lpstr>PowerPoint Presentation</vt:lpstr>
      <vt:lpstr>Arbejdsgruppe for Selvbetjening – overordnet forløb</vt:lpstr>
      <vt:lpstr>Præsentationsrunde</vt:lpstr>
      <vt:lpstr>Formål med workshoppen</vt:lpstr>
      <vt:lpstr>Selvbetjeningen</vt:lpstr>
      <vt:lpstr>Selvbetjeningen – baggrund for oplæg</vt:lpstr>
      <vt:lpstr>Selvbetjeningen – vision</vt:lpstr>
      <vt:lpstr>Moderne REST-Tjenester – Fra anvenders perspektiv</vt:lpstr>
      <vt:lpstr>Nuværende vs. Moderne REST-Tjenester</vt:lpstr>
      <vt:lpstr>Nuværende vs. Moderne REST-Tjenester</vt:lpstr>
      <vt:lpstr>Forespørgselsværktøjet</vt:lpstr>
      <vt:lpstr>Forespørgselsværktøjet - vision</vt:lpstr>
      <vt:lpstr>Forespørgselsværktøjet - vision</vt:lpstr>
      <vt:lpstr>Forespørgselsværktøjet - vision</vt:lpstr>
      <vt:lpstr>Forespørgselsværktøjet - vision</vt:lpstr>
      <vt:lpstr>PowerPoint Presentation</vt:lpstr>
      <vt:lpstr>Forespørgselsværktøjet</vt:lpstr>
      <vt:lpstr>Forespørgselsværktøjet</vt:lpstr>
      <vt:lpstr>PowerPoint Presentation</vt:lpstr>
      <vt:lpstr>Anmodning om adgange</vt:lpstr>
      <vt:lpstr>Anmodning om adgange – baggrund for oplæg</vt:lpstr>
      <vt:lpstr>Anmodning om adgange – vision</vt:lpstr>
      <vt:lpstr>Anmodning om adgange – vision</vt:lpstr>
      <vt:lpstr>Anmodning om adgange</vt:lpstr>
      <vt:lpstr>Anmodning om adgange - Dialog</vt:lpstr>
      <vt:lpstr>PowerPoint Presentation</vt:lpstr>
      <vt:lpstr>Driftsstatus &amp; statistik</vt:lpstr>
      <vt:lpstr>Driftsstatus i Selvbetjeningsportalerne</vt:lpstr>
      <vt:lpstr>Driftsstatus og statistik i Selvbetjeningsportalerne</vt:lpstr>
      <vt:lpstr>PowerPoint Presentation</vt:lpstr>
      <vt:lpstr>Metadata</vt:lpstr>
      <vt:lpstr>Udstilling af metadata – Nuværende løsning</vt:lpstr>
      <vt:lpstr>Udstilling af metadata – Nuværende løsning</vt:lpstr>
      <vt:lpstr>Udstilling af metadata – Nuværende løsning</vt:lpstr>
      <vt:lpstr>Udstilling af metadata – Nuværende løsning</vt:lpstr>
      <vt:lpstr>Udstilling af metadata - vision</vt:lpstr>
      <vt:lpstr>Udstilling af metadata - vision</vt:lpstr>
      <vt:lpstr>Metadata</vt:lpstr>
      <vt:lpstr>Metadata</vt:lpstr>
      <vt:lpstr>Dokumentation</vt:lpstr>
      <vt:lpstr>Brugervenlig dokumentation – Baggrund for oplæg</vt:lpstr>
      <vt:lpstr>Brugervenlig dokumentation – Mål for visionen</vt:lpstr>
      <vt:lpstr>Nuværende løsning</vt:lpstr>
      <vt:lpstr>Nuværende løsning</vt:lpstr>
      <vt:lpstr>Dokumentation</vt:lpstr>
      <vt:lpstr>Brugervenlig dokumentation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Øget brugervenlighed for dokumentation</dc:title>
  <dc:creator>Simon Stampe Leiszner</dc:creator>
  <cp:lastModifiedBy>Andreas Slott Jensenius</cp:lastModifiedBy>
  <cp:revision>7</cp:revision>
  <dcterms:created xsi:type="dcterms:W3CDTF">2023-09-14T09:16:26Z</dcterms:created>
  <dcterms:modified xsi:type="dcterms:W3CDTF">2023-09-27T08:57:37Z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www.omnidocs.com</vt:lpwstr>
  </property>
  <property fmtid="{D5CDD505-2E9C-101B-9397-08002B2CF9AE}" pid="3" name="ContentTypeId">
    <vt:lpwstr>0x010100AC085CFC53BC46CEA2EADE194AD9D482008768C306D9A65E4B8497B225D8629DA7</vt:lpwstr>
  </property>
  <property fmtid="{D5CDD505-2E9C-101B-9397-08002B2CF9AE}" pid="4" name="_dlc_DocIdItemGuid">
    <vt:lpwstr>cfcecc48-ce1b-431c-a677-b3248011004e</vt:lpwstr>
  </property>
  <property fmtid="{D5CDD505-2E9C-101B-9397-08002B2CF9AE}" pid="5" name="Publisher">
    <vt:lpwstr>Netcompany</vt:lpwstr>
  </property>
  <property fmtid="{D5CDD505-2E9C-101B-9397-08002B2CF9AE}" pid="6" name="CCMSystemID">
    <vt:lpwstr>a83c9e44-5554-4fe4-9554-0ea6ec621664</vt:lpwstr>
  </property>
  <property fmtid="{D5CDD505-2E9C-101B-9397-08002B2CF9AE}" pid="7" name="CCMIsSharedOnOneDrive">
    <vt:bool>false</vt:bool>
  </property>
  <property fmtid="{D5CDD505-2E9C-101B-9397-08002B2CF9AE}" pid="8" name="xd_Signature">
    <vt:bool>false</vt:bool>
  </property>
  <property fmtid="{D5CDD505-2E9C-101B-9397-08002B2CF9AE}" pid="9" name="CCMOneDriveID">
    <vt:lpwstr/>
  </property>
  <property fmtid="{D5CDD505-2E9C-101B-9397-08002B2CF9AE}" pid="10" name="CCMOneDriveOwnerID">
    <vt:lpwstr/>
  </property>
  <property fmtid="{D5CDD505-2E9C-101B-9397-08002B2CF9AE}" pid="11" name="CCMOneDriveItemID">
    <vt:lpwstr/>
  </property>
  <property fmtid="{D5CDD505-2E9C-101B-9397-08002B2CF9AE}" pid="12" name="CCMSystem">
    <vt:lpwstr> </vt:lpwstr>
  </property>
</Properties>
</file>