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2" r:id="rId6"/>
    <p:sldId id="261" r:id="rId7"/>
    <p:sldId id="263" r:id="rId8"/>
    <p:sldId id="265" r:id="rId9"/>
    <p:sldId id="284" r:id="rId10"/>
    <p:sldId id="336" r:id="rId11"/>
    <p:sldId id="337" r:id="rId12"/>
    <p:sldId id="338" r:id="rId13"/>
    <p:sldId id="352" r:id="rId14"/>
    <p:sldId id="340" r:id="rId15"/>
    <p:sldId id="341" r:id="rId16"/>
    <p:sldId id="353" r:id="rId17"/>
    <p:sldId id="343" r:id="rId18"/>
    <p:sldId id="356" r:id="rId19"/>
    <p:sldId id="344" r:id="rId20"/>
    <p:sldId id="354" r:id="rId21"/>
    <p:sldId id="345" r:id="rId22"/>
    <p:sldId id="329" r:id="rId23"/>
    <p:sldId id="334" r:id="rId24"/>
    <p:sldId id="348" r:id="rId25"/>
    <p:sldId id="347" r:id="rId26"/>
    <p:sldId id="327" r:id="rId27"/>
    <p:sldId id="330" r:id="rId28"/>
    <p:sldId id="328" r:id="rId29"/>
    <p:sldId id="333" r:id="rId30"/>
    <p:sldId id="350" r:id="rId31"/>
    <p:sldId id="351" r:id="rId32"/>
    <p:sldId id="349" r:id="rId33"/>
    <p:sldId id="324" r:id="rId34"/>
    <p:sldId id="264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Netcompany-Offc" panose="020B060402020202020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7C8340-3621-4D80-BDB1-CE380A9CFF79}">
          <p14:sldIdLst>
            <p14:sldId id="256"/>
            <p14:sldId id="262"/>
            <p14:sldId id="261"/>
            <p14:sldId id="263"/>
            <p14:sldId id="265"/>
            <p14:sldId id="284"/>
            <p14:sldId id="336"/>
            <p14:sldId id="337"/>
            <p14:sldId id="338"/>
            <p14:sldId id="352"/>
            <p14:sldId id="340"/>
            <p14:sldId id="341"/>
            <p14:sldId id="353"/>
            <p14:sldId id="343"/>
            <p14:sldId id="356"/>
            <p14:sldId id="344"/>
            <p14:sldId id="354"/>
            <p14:sldId id="345"/>
            <p14:sldId id="329"/>
            <p14:sldId id="334"/>
          </p14:sldIdLst>
        </p14:section>
        <p14:section name="Untitled Section" id="{ED85E358-84B7-43E5-B6F5-749E32774D96}">
          <p14:sldIdLst>
            <p14:sldId id="348"/>
            <p14:sldId id="347"/>
            <p14:sldId id="327"/>
            <p14:sldId id="330"/>
            <p14:sldId id="328"/>
            <p14:sldId id="333"/>
            <p14:sldId id="350"/>
            <p14:sldId id="351"/>
            <p14:sldId id="349"/>
            <p14:sldId id="32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B6F1F5-4B2D-1E0C-F1EF-58EDC7096477}" name="Simon Stampe Leiszner" initials="SSL" userId="S::ssl@netcompany.com::d66624b4-0f60-404d-bf28-4f813dc6e3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523" autoAdjust="0"/>
  </p:normalViewPr>
  <p:slideViewPr>
    <p:cSldViewPr snapToGrid="0" showGuides="1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tampe Leiszner" userId="d66624b4-0f60-404d-bf28-4f813dc6e300" providerId="ADAL" clId="{AE8B785F-432B-4CCA-8598-FA92E4F9D221}"/>
    <pc:docChg chg="undo custSel modSld">
      <pc:chgData name="Simon Stampe Leiszner" userId="d66624b4-0f60-404d-bf28-4f813dc6e300" providerId="ADAL" clId="{AE8B785F-432B-4CCA-8598-FA92E4F9D221}" dt="2023-10-02T06:33:49.590" v="1" actId="14100"/>
      <pc:docMkLst>
        <pc:docMk/>
      </pc:docMkLst>
      <pc:sldChg chg="modSp mod">
        <pc:chgData name="Simon Stampe Leiszner" userId="d66624b4-0f60-404d-bf28-4f813dc6e300" providerId="ADAL" clId="{AE8B785F-432B-4CCA-8598-FA92E4F9D221}" dt="2023-10-02T06:33:49.590" v="1" actId="14100"/>
        <pc:sldMkLst>
          <pc:docMk/>
          <pc:sldMk cId="2904459269" sldId="256"/>
        </pc:sldMkLst>
        <pc:spChg chg="mod">
          <ac:chgData name="Simon Stampe Leiszner" userId="d66624b4-0f60-404d-bf28-4f813dc6e300" providerId="ADAL" clId="{AE8B785F-432B-4CCA-8598-FA92E4F9D221}" dt="2023-10-02T06:33:49.590" v="1" actId="14100"/>
          <ac:spMkLst>
            <pc:docMk/>
            <pc:sldMk cId="2904459269" sldId="256"/>
            <ac:spMk id="5" creationId="{AA3C2A9F-3E51-BB69-BF82-B142B95673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1F8A-F8D0-4BE8-A68D-D0E19DFD7784}" type="datetime1">
              <a:rPr lang="en-GB" smtClean="0"/>
              <a:t>09/10/2023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58AC-7754-4623-9BAF-1E5C377CA539}" type="datetime1">
              <a:rPr lang="en-GB" smtClean="0"/>
              <a:t>09/10/2023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516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250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24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282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798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28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62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29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035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31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82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450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7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93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8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8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8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10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19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388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874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t>13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6A58AC-7754-4623-9BAF-1E5C377CA539}" type="datetime1">
              <a:rPr lang="da-DK" smtClean="0"/>
              <a:t>09-10-2023</a:t>
            </a:fld>
            <a:endParaRPr lang="da-D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8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538762EA-5441-692C-0DC7-A024A8DC5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C57096C3-14D1-F10F-9342-6E43A0875E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10" hidden="1">
            <a:extLst>
              <a:ext uri="{FF2B5EF4-FFF2-40B4-BE49-F238E27FC236}">
                <a16:creationId xmlns:a16="http://schemas.microsoft.com/office/drawing/2014/main" id="{2F74DC6A-F2EA-22F0-DFF4-CDC10E80A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2954703-2753-4E2F-FCA3-D6D9F68EB7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AED2660-8C3E-1565-6D1F-B6BB26B002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ED010C-A0AB-29BD-DDE2-C564BD9809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 bwMode="white">
          <a:xfrm>
            <a:off x="3000375" y="1666874"/>
            <a:ext cx="187501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 bwMode="white"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 bwMode="white"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 bwMode="white"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66994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7E0A942-D894-37F6-9975-D587E8BE4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19ED4D96-19E6-F329-EA5A-675F29642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852A952B-76EF-4C8C-8C7B-140D4588A85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86B312DF-9E04-8EC7-BF7D-380A73D1E276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B2D50B-F7A1-3E5D-5317-A3672D5A3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439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7BFE2FCA-9BAB-F2B2-4DA7-BACED5448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65BE812A-9023-9CF4-6B96-068DE6241F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AA7BFD65-08C9-1340-556F-7990CE9ABBFE}"/>
              </a:ext>
            </a:extLst>
          </p:cNvPr>
          <p:cNvSpPr>
            <a:spLocks/>
          </p:cNvSpPr>
          <p:nvPr userDrawn="1"/>
        </p:nvSpPr>
        <p:spPr>
          <a:xfrm>
            <a:off x="-1200" y="-360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EA445E9E-B98F-C4E5-5966-49E72CD8BD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FE6EAD-778E-BDF2-9D68-D1D610854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          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78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870EBE86-9D34-A174-27BF-9EFF7AF15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3169226-5D50-90C2-4AF1-4BC90A9B35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0"/>
            <a:ext cx="8996576" cy="2620964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0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E63E6FAF-D301-D346-DD07-4D988EBA69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356F8DE8-42C6-67BA-F1E2-C6DDCB5E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180" y="0"/>
            <a:ext cx="8997756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0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uide">
            <a:extLst>
              <a:ext uri="{FF2B5EF4-FFF2-40B4-BE49-F238E27FC236}">
                <a16:creationId xmlns:a16="http://schemas.microsoft.com/office/drawing/2014/main" id="{6D6B2C76-67F7-58FC-D140-3C131A126D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2CA790-1DBB-DA42-8FF9-48AD53446E9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F53BD6-003B-D4FC-4624-078B26A2EF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E13468-DA97-5B8D-6CF7-33DE06B42D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1F8357-A60E-13FA-79E6-1290D752016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4E54D-A37D-10A5-328F-012D1D0B22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849087-ED75-C9CE-5B37-B81A3C732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AC9CAF-56DA-0FC2-B120-D99E822DE7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D71379-BEAE-60BE-8789-7D9A107AEE4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29CD6CDE-A530-5816-920E-C7CF76DE16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EC6C0BE-8D5D-F10B-6A75-F2FE8B42AE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3597"/>
            <a:ext cx="8996575" cy="2607098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2338" y="3335338"/>
            <a:ext cx="6189662" cy="1854198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Box - freeform">
            <a:extLst>
              <a:ext uri="{FF2B5EF4-FFF2-40B4-BE49-F238E27FC236}">
                <a16:creationId xmlns:a16="http://schemas.microsoft.com/office/drawing/2014/main" id="{5FD446A9-0016-B3A8-E22B-5426AD41DB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0750" y="3335338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x - freeform">
            <a:extLst>
              <a:ext uri="{FF2B5EF4-FFF2-40B4-BE49-F238E27FC236}">
                <a16:creationId xmlns:a16="http://schemas.microsoft.com/office/drawing/2014/main" id="{13DF5A12-6558-454F-1F36-7FB6A3666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00750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x - freeform">
            <a:extLst>
              <a:ext uri="{FF2B5EF4-FFF2-40B4-BE49-F238E27FC236}">
                <a16:creationId xmlns:a16="http://schemas.microsoft.com/office/drawing/2014/main" id="{C35F92E2-8B21-4110-68BE-EEFF35C30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3335339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x - freeform">
            <a:extLst>
              <a:ext uri="{FF2B5EF4-FFF2-40B4-BE49-F238E27FC236}">
                <a16:creationId xmlns:a16="http://schemas.microsoft.com/office/drawing/2014/main" id="{94EB1950-401F-E1E1-96BF-44E46078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1D7401D-5CCC-A4E0-F13F-50408C7B4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2946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DFBCB459-B393-258F-0A8D-221751B65D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9A5BAA76-EC5B-214B-1755-7AE19725A4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1"/>
            <a:ext cx="8996575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0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1A8DBF05-D9E6-B669-3547-0B6F6A9527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5278540-5B1F-F028-6178-C0711070F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3597"/>
            <a:ext cx="8996575" cy="2607098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9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E29DD6F-3C9A-83C7-A43D-4B1D307F3C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02DAB5-3B0C-1BE5-7506-FBE09B020E7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EB90F-B453-6979-05B4-954151AF6F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26747-23FD-492D-6631-9323761281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8AD5E1-7764-07F6-9734-CD98F8B0F5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CF42-7BD8-C807-31C2-27BFCDDB128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183B96-8712-A936-E6AA-11303606C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843DED-E35E-CF26-648D-F6651EF0FD7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D4FCFA-68A1-4B32-34CB-EB3670C0C5A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C89AFED1-F714-5EBB-9443-EEFFEB485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E33383F8-B507-4B2D-B4B5-23360510F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0"/>
            <a:ext cx="8997775" cy="2603501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7"/>
            <a:r>
              <a:rPr lang="en-GB" dirty="0"/>
              <a:t>Click to add subtitle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BAB8B75-C663-7641-4486-474A396CF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07392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179654EB-7DAA-1188-44F2-3FCCC70011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26939BF-C468-B267-120C-826151A884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4" y="0"/>
            <a:ext cx="6005125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 - green">
            <a:extLst>
              <a:ext uri="{FF2B5EF4-FFF2-40B4-BE49-F238E27FC236}">
                <a16:creationId xmlns:a16="http://schemas.microsoft.com/office/drawing/2014/main" id="{A5369962-7EA9-80F6-F699-6D0DE4C07EF1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626F37-E63E-10B6-D303-FA948D10A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6599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8622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72225" y="185737"/>
            <a:ext cx="5632450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6513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58789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16DE2CE-A604-1EFD-61D5-978625BFAF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F20AC7C6-F5C0-E9EC-7AD7-9FD83DEEB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0" y="0"/>
            <a:ext cx="6002338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Grid - green">
            <a:extLst>
              <a:ext uri="{FF2B5EF4-FFF2-40B4-BE49-F238E27FC236}">
                <a16:creationId xmlns:a16="http://schemas.microsoft.com/office/drawing/2014/main" id="{05BF75E0-A427-C0B0-4525-2E35D6CCE6E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9F4AB5E-E829-B15C-73E8-1CE3DB7AFC28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5C14E4-676F-C93B-99CF-28C01107F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263" y="185737"/>
            <a:ext cx="5817412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8461" y="1368000"/>
            <a:ext cx="5817413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6123" y="185737"/>
            <a:ext cx="5624127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638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3383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8341C624-B86A-DA65-DC5C-4F5FB3B75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46F0B5FC-D0C1-D42A-7143-9290BE3E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BB9F807B-ECD1-F577-B866-7D7D8703E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74D2680-328E-ECC4-6080-8258970FC0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A5ECECF-57CE-1D42-9D62-5FC4C9E1D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70EA71-7F16-9EF3-C6EF-8659998AC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9pPr>
          </a:lstStyle>
          <a:p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C3EA09-1F11-7E0A-84E5-6B9BC96E8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C407739-6001-8284-221D-DA44626163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3000375" y="1666874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22693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C6344B10-8BD9-57A6-239C-2E93AC74A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0065B47-DC85-4124-58DF-95F1E651ED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6" y="0"/>
            <a:ext cx="6005124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 green">
            <a:extLst>
              <a:ext uri="{FF2B5EF4-FFF2-40B4-BE49-F238E27FC236}">
                <a16:creationId xmlns:a16="http://schemas.microsoft.com/office/drawing/2014/main" id="{2DC3DDB4-A10B-CBD4-72FE-57433D5A497A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CCEB3-1D0B-669D-8181-0D3BF861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9" y="185737"/>
            <a:ext cx="5816600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6600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B2F7DF0-7CEA-D5D7-EE66-722C15338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394450" y="317499"/>
            <a:ext cx="5607818" cy="335901"/>
          </a:xfrm>
        </p:spPr>
        <p:txBody>
          <a:bodyPr b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94449" y="831850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0B7F01-E700-66EC-81E4-B7DF2C2ABDA4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 bwMode="white">
          <a:xfrm>
            <a:off x="6394450" y="3496323"/>
            <a:ext cx="5607818" cy="335901"/>
          </a:xfrm>
        </p:spPr>
        <p:txBody>
          <a:bodyPr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2FE8B0-AB22-0C4F-82D8-41548313399E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6394446" y="4004258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3200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5724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DA955002-5CC8-78D7-1221-1E18EE11328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0D0240-BC1C-E7A5-31DE-C88F22D656E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3930D-A458-B500-4F1A-8B28FBC71D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03C6D-D961-5A25-CAC1-746F6F4413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2FEEF-B7E4-546E-1D4B-E245158BD8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252E9-7B31-5A10-F5A9-0941688F6B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C055B-774F-5F78-24C2-3CA6D1EBB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F8DDC-94AB-5A81-A99B-11C7C0B4E2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859BF7-A512-E240-79A7-BDBB511916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B444B149-BB8E-BFF1-390C-3977CB4209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2505F-FCED-3FF0-1A82-D58A1C31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8188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368000"/>
            <a:ext cx="5820058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289301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85B930F-F28B-87EF-0702-70797890FA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894361CA-03BC-4AB9-F896-1620741457C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4B05AD-274B-CE3F-FCA5-B5570D7E68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20558-9782-8DD5-5988-3938639647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B5719-5EEA-3010-F877-72949F6385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36D86F-F069-8970-8128-DD7F743E709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D3B9B-79D8-38AA-80AE-518ACCD6D2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C34F95-49DA-6878-C556-32B4633B2D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77E6DC-9FB7-FB48-5B9E-74044B04FC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04CF77-8966-45D3-7D8E-9B77E4061EE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Grid - freeform">
            <a:extLst>
              <a:ext uri="{FF2B5EF4-FFF2-40B4-BE49-F238E27FC236}">
                <a16:creationId xmlns:a16="http://schemas.microsoft.com/office/drawing/2014/main" id="{CC31F8C7-5256-2C8F-D2FD-E4E589CA2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Logo">
            <a:extLst>
              <a:ext uri="{FF2B5EF4-FFF2-40B4-BE49-F238E27FC236}">
                <a16:creationId xmlns:a16="http://schemas.microsoft.com/office/drawing/2014/main" id="{3F4F7A62-D167-563D-A71E-F19BD0104C35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3FE55-2F3B-924D-F7C1-54AE6C0C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85737"/>
            <a:ext cx="5816600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8211" y="1368000"/>
            <a:ext cx="5816464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3465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61F121D-AFB1-9F62-CADD-8DDB2A1EFC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02338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6269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 green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A01F3901-6933-C0F9-F1F1-575DDBA43E3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70BB3A-060E-6D64-70AE-DFF0DDA9AE9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5C3E2-14B9-6BA4-E0B7-7FE0A5F9AC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E8E85-6706-9DC3-B64D-DDB64F23EE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C13CC2-230E-E906-D4B3-9B84DDBF8A3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8F982B-5380-83E6-09AE-D22727B788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5710A-9CAE-302F-1DFC-469C5C6B2A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A1EF90-A95A-2228-A38A-A8B1C841B4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C0D355-2F8D-7ED2-7CA0-AFBDDA87C9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91A2E7E4-6725-67D6-6B23-417C972DA2FA}"/>
              </a:ext>
            </a:extLst>
          </p:cNvPr>
          <p:cNvSpPr/>
          <p:nvPr userDrawn="1"/>
        </p:nvSpPr>
        <p:spPr>
          <a:xfrm>
            <a:off x="-1" y="0"/>
            <a:ext cx="6188076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Grid - green">
            <a:extLst>
              <a:ext uri="{FF2B5EF4-FFF2-40B4-BE49-F238E27FC236}">
                <a16:creationId xmlns:a16="http://schemas.microsoft.com/office/drawing/2014/main" id="{CF407EA9-CB88-C7C6-A244-A84C089EBCDD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37130A60-DB98-97A9-DAD5-9A5734FBD7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5F37B766-92F3-3EFE-31BF-5F12C286ADA6}"/>
              </a:ext>
            </a:extLst>
          </p:cNvPr>
          <p:cNvSpPr/>
          <p:nvPr userDrawn="1"/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D0E069-EED7-E693-F207-863701AA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85738" y="185737"/>
            <a:ext cx="5816600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5739" y="1368000"/>
            <a:ext cx="5818470" cy="456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3289301" y="6474619"/>
            <a:ext cx="2713037" cy="196056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7EE698A-8A94-9F7E-F96D-82FCA1FD4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36676612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4FEED968-A754-189A-8AE5-FC39FF6D8F7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CBB990-C009-1F5A-28E2-D34B2F56AE9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A82F0-429A-9615-8C49-6C6036F262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4F163D-69E3-DAD6-2131-396C310A4A3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F8A488-7D56-7A7B-5AE6-6815B96D847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C36EB-6487-3E9E-031A-DD85AD53A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5FEC9-36FD-73E4-991C-5AE50AE95E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AE6CCE-0CCD-AC0C-A48A-2A280345FE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A97689-4FA2-8763-FE1D-55BE6E07B66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D86BC030-9960-8396-396A-19B6A5AF7B3F}"/>
              </a:ext>
            </a:extLst>
          </p:cNvPr>
          <p:cNvSpPr/>
          <p:nvPr userDrawn="1"/>
        </p:nvSpPr>
        <p:spPr>
          <a:xfrm>
            <a:off x="6002338" y="0"/>
            <a:ext cx="6190862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Grid - green">
            <a:extLst>
              <a:ext uri="{FF2B5EF4-FFF2-40B4-BE49-F238E27FC236}">
                <a16:creationId xmlns:a16="http://schemas.microsoft.com/office/drawing/2014/main" id="{BD3F9CF4-7EBF-26DA-F12D-4E39EAED76E6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5" name="Grid - freeform">
            <a:extLst>
              <a:ext uri="{FF2B5EF4-FFF2-40B4-BE49-F238E27FC236}">
                <a16:creationId xmlns:a16="http://schemas.microsoft.com/office/drawing/2014/main" id="{1AFD01C1-5A19-E8BB-3DCC-D61E7F712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72FF8C4E-1A61-40B5-B63E-B994E0B8491A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189665" y="1368000"/>
            <a:ext cx="5806838" cy="4568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altLang="zh-HK" noProof="0" dirty="0"/>
              <a:t>Click to add text                          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9283465" y="6474619"/>
            <a:ext cx="2713037" cy="1960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66082-E3B9-D074-20E4-E15681F3C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88075" y="185737"/>
            <a:ext cx="5816601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61A4D560-E51A-F971-14BA-98A5E2748F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6002338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3133011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D76226CF-3767-68A1-ED2E-E2F856DAE1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A0916895-BF3E-EE49-7683-37C831869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AB5F4716-69BA-88BE-89EF-5D95180AF85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Grid">
            <a:extLst>
              <a:ext uri="{FF2B5EF4-FFF2-40B4-BE49-F238E27FC236}">
                <a16:creationId xmlns:a16="http://schemas.microsoft.com/office/drawing/2014/main" id="{E40A9A85-8338-90A7-E9C9-5E48397313C8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3pPr>
            <a:lvl4pPr>
              <a:defRPr sz="6600" b="0">
                <a:solidFill>
                  <a:schemeClr val="bg1"/>
                </a:solidFill>
              </a:defRPr>
            </a:lvl4pPr>
            <a:lvl5pPr>
              <a:defRPr sz="6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6pPr>
            <a:lvl7pPr>
              <a:defRPr sz="6600" b="0">
                <a:solidFill>
                  <a:schemeClr val="bg1"/>
                </a:solidFill>
              </a:defRPr>
            </a:lvl7pPr>
            <a:lvl8pPr>
              <a:defRPr sz="6600" b="0">
                <a:solidFill>
                  <a:schemeClr val="bg1"/>
                </a:solidFill>
              </a:defRPr>
            </a:lvl8pPr>
            <a:lvl9pPr>
              <a:defRPr sz="6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1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3FD3C30A-86BB-2D4B-704E-79BDB097B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7F1A0A82-9BA5-1357-BABE-3C222DD299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B4836A24-C01B-015A-56EC-184EF7FB287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3413B674-7FD1-38F4-C1B3-F84A0836E4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3pPr>
            <a:lvl4pPr>
              <a:defRPr sz="6600" b="0">
                <a:solidFill>
                  <a:schemeClr val="tx1"/>
                </a:solidFill>
              </a:defRPr>
            </a:lvl4pPr>
            <a:lvl5pPr>
              <a:defRPr sz="6600" b="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6pPr>
            <a:lvl7pPr>
              <a:defRPr sz="6600" b="0">
                <a:solidFill>
                  <a:schemeClr val="tx1"/>
                </a:solidFill>
              </a:defRPr>
            </a:lvl7pPr>
            <a:lvl8pPr>
              <a:defRPr sz="6600" b="0">
                <a:solidFill>
                  <a:schemeClr val="tx1"/>
                </a:solidFill>
              </a:defRPr>
            </a:lvl8pPr>
            <a:lvl9pPr>
              <a:defRPr sz="6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6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ront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1142E58-7393-F68B-7BE0-516A5528096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AC2C7-807A-2E5F-50CE-2943BE94B6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4A843B-0FF1-5382-8E19-63E5959DC7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30FC6F-19FB-9CDA-4A61-BDE7AD690A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438341-2CC6-F8B8-578C-0EFBA4BF56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AFAEC-1715-B07F-FFEA-EC750818A5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77E08F-0E57-3332-70E0-389FDE443F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D36230-14BB-12EB-491B-64CAC5937A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5430F7-467A-3D2B-3504-31AC0D9B91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E27CD23-31B6-190E-CE02-86AF758BF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256390AF-0B18-4C5A-8FA1-94704F42F4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10" hidden="1">
            <a:extLst>
              <a:ext uri="{FF2B5EF4-FFF2-40B4-BE49-F238E27FC236}">
                <a16:creationId xmlns:a16="http://schemas.microsoft.com/office/drawing/2014/main" id="{2E3E0506-C62E-5950-F88A-FE38D3A7C3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6" y="1666875"/>
            <a:ext cx="9004300" cy="1668463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case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772C-AF9B-BD8D-22DF-FA5C83D3F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6113" y="3521075"/>
            <a:ext cx="8818562" cy="1668461"/>
          </a:xfrm>
        </p:spPr>
        <p:txBody>
          <a:bodyPr bIns="126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135D2C-B193-5572-6AB3-1D385F4F4A0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85738" y="1854200"/>
            <a:ext cx="2316162" cy="1141987"/>
          </a:xfrm>
        </p:spPr>
        <p:txBody>
          <a:bodyPr tIns="0" bIns="266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image icon to add case logo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 - freeform">
            <a:extLst>
              <a:ext uri="{FF2B5EF4-FFF2-40B4-BE49-F238E27FC236}">
                <a16:creationId xmlns:a16="http://schemas.microsoft.com/office/drawing/2014/main" id="{06C2DF0B-202F-8C0C-3F54-3CD4DFAF5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7324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9990C7-A6B6-3218-185C-2B3CB4E15D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2595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04A3CA84-1BA5-C9F8-E2B7-D59689A69C8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F7A90-8978-F336-7E62-572CEB197A0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20A59E-FCAF-A2FA-5B7B-6D5A4478F2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B129C-8A99-02EE-9661-90141E5EB8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951252-A180-BF67-FE82-86DCEF65229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DA7137-6DEE-3502-8939-0C9614F237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732975-93F5-C381-37F4-1572BE9F80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925F6F-7EA7-8D66-D0A0-B5280596A3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857EE3-B34F-876C-9439-5030C59A95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4A6C8541-9AA3-0085-288C-D5E2023C30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65E283FC-BE00-FEF7-EDE4-38EFA97818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Grid - picture">
            <a:extLst>
              <a:ext uri="{FF2B5EF4-FFF2-40B4-BE49-F238E27FC236}">
                <a16:creationId xmlns:a16="http://schemas.microsoft.com/office/drawing/2014/main" id="{0E7FCCDA-1820-AC61-B837-6658D1BE0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498974" cy="6858000"/>
          </a:xfrm>
          <a:custGeom>
            <a:avLst/>
            <a:gdLst>
              <a:gd name="connsiteX0" fmla="*/ 183018 w 4498974"/>
              <a:gd name="connsiteY0" fmla="*/ 0 h 6858000"/>
              <a:gd name="connsiteX1" fmla="*/ 190218 w 4498974"/>
              <a:gd name="connsiteY1" fmla="*/ 0 h 6858000"/>
              <a:gd name="connsiteX2" fmla="*/ 190218 w 4498974"/>
              <a:gd name="connsiteY2" fmla="*/ 183019 h 6858000"/>
              <a:gd name="connsiteX3" fmla="*/ 4498974 w 4498974"/>
              <a:gd name="connsiteY3" fmla="*/ 183019 h 6858000"/>
              <a:gd name="connsiteX4" fmla="*/ 4498974 w 4498974"/>
              <a:gd name="connsiteY4" fmla="*/ 190219 h 6858000"/>
              <a:gd name="connsiteX5" fmla="*/ 190218 w 4498974"/>
              <a:gd name="connsiteY5" fmla="*/ 190219 h 6858000"/>
              <a:gd name="connsiteX6" fmla="*/ 190218 w 4498974"/>
              <a:gd name="connsiteY6" fmla="*/ 6667781 h 6858000"/>
              <a:gd name="connsiteX7" fmla="*/ 4498974 w 4498974"/>
              <a:gd name="connsiteY7" fmla="*/ 6667781 h 6858000"/>
              <a:gd name="connsiteX8" fmla="*/ 4498974 w 4498974"/>
              <a:gd name="connsiteY8" fmla="*/ 6674981 h 6858000"/>
              <a:gd name="connsiteX9" fmla="*/ 190218 w 4498974"/>
              <a:gd name="connsiteY9" fmla="*/ 6674981 h 6858000"/>
              <a:gd name="connsiteX10" fmla="*/ 190218 w 4498974"/>
              <a:gd name="connsiteY10" fmla="*/ 6858000 h 6858000"/>
              <a:gd name="connsiteX11" fmla="*/ 183018 w 4498974"/>
              <a:gd name="connsiteY11" fmla="*/ 6858000 h 6858000"/>
              <a:gd name="connsiteX12" fmla="*/ 183018 w 4498974"/>
              <a:gd name="connsiteY12" fmla="*/ 6674981 h 6858000"/>
              <a:gd name="connsiteX13" fmla="*/ 0 w 4498974"/>
              <a:gd name="connsiteY13" fmla="*/ 6674981 h 6858000"/>
              <a:gd name="connsiteX14" fmla="*/ 0 w 4498974"/>
              <a:gd name="connsiteY14" fmla="*/ 6667781 h 6858000"/>
              <a:gd name="connsiteX15" fmla="*/ 183018 w 4498974"/>
              <a:gd name="connsiteY15" fmla="*/ 6667781 h 6858000"/>
              <a:gd name="connsiteX16" fmla="*/ 183018 w 4498974"/>
              <a:gd name="connsiteY16" fmla="*/ 190219 h 6858000"/>
              <a:gd name="connsiteX17" fmla="*/ 0 w 4498974"/>
              <a:gd name="connsiteY17" fmla="*/ 190219 h 6858000"/>
              <a:gd name="connsiteX18" fmla="*/ 0 w 4498974"/>
              <a:gd name="connsiteY18" fmla="*/ 183019 h 6858000"/>
              <a:gd name="connsiteX19" fmla="*/ 183018 w 4498974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974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4498974" y="183019"/>
                </a:lnTo>
                <a:lnTo>
                  <a:pt x="4498974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4498974" y="6667781"/>
                </a:lnTo>
                <a:lnTo>
                  <a:pt x="4498974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A50615D6-0A3E-B10F-FB0D-DE6A1159C7EE}"/>
              </a:ext>
            </a:extLst>
          </p:cNvPr>
          <p:cNvSpPr/>
          <p:nvPr userDrawn="1"/>
        </p:nvSpPr>
        <p:spPr>
          <a:xfrm>
            <a:off x="4684712" y="6553953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C18C5-C86E-FADA-D411-2FABFD8B6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4712" y="185737"/>
            <a:ext cx="7319963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22C190-2DCB-D260-7EEA-9F975E6DB59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185738" y="4952999"/>
            <a:ext cx="3001962" cy="171767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“Add statement about effects for business, society or customers”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6300" y="1440000"/>
            <a:ext cx="3564000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39150" y="1440000"/>
            <a:ext cx="3565525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C8B7966-A6D0-CD9C-64D3-C52B2040FA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9897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0821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A71C2-845C-4AD9-A7C4-08E0166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CBE856D-43CF-FEA8-6BC9-DDC92D4146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17BBDC-AEE2-17E8-F63F-1CAFC465E2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9408F-6183-C914-F0E6-2BEA16F53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uide">
            <a:extLst>
              <a:ext uri="{FF2B5EF4-FFF2-40B4-BE49-F238E27FC236}">
                <a16:creationId xmlns:a16="http://schemas.microsoft.com/office/drawing/2014/main" id="{A0623491-1EDA-17EF-884A-EB733CE5E48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CEDA60-255E-5584-29F7-2F0FE87DA1B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34B0F6-D063-212A-FB6B-C27C2799698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CB6C44-EF5F-5917-BEA0-AD1B9A4533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5F21C2-5DE3-4B51-1D59-449627DEA0F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567B3-1303-3BBC-71C3-0625C4E991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A1CC2-A0A7-AFF0-1C94-3A3B681848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B3522-AD1A-AD0C-8226-9206E40184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CC061E-BAEC-AF7D-2F54-C8E750EE11E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2EFB7EEF-4FFD-5157-A10D-572115F34D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799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060E8AEB-B6BA-A216-0E20-995CFC0BE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9614FF91-5B48-B205-95FD-2EF29A6167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pyright - freeform">
            <a:extLst>
              <a:ext uri="{FF2B5EF4-FFF2-40B4-BE49-F238E27FC236}">
                <a16:creationId xmlns:a16="http://schemas.microsoft.com/office/drawing/2014/main" id="{B3BBE562-7156-63CE-EFC9-9DCC02651B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3581137 w 9939841"/>
              <a:gd name="connsiteY0" fmla="*/ 550149 h 754402"/>
              <a:gd name="connsiteX1" fmla="*/ 3493780 w 9939841"/>
              <a:gd name="connsiteY1" fmla="*/ 569044 h 754402"/>
              <a:gd name="connsiteX2" fmla="*/ 3466621 w 9939841"/>
              <a:gd name="connsiteY2" fmla="*/ 620990 h 754402"/>
              <a:gd name="connsiteX3" fmla="*/ 3502045 w 9939841"/>
              <a:gd name="connsiteY3" fmla="*/ 676476 h 754402"/>
              <a:gd name="connsiteX4" fmla="*/ 3604751 w 9939841"/>
              <a:gd name="connsiteY4" fmla="*/ 691825 h 754402"/>
              <a:gd name="connsiteX5" fmla="*/ 3718088 w 9939841"/>
              <a:gd name="connsiteY5" fmla="*/ 672937 h 754402"/>
              <a:gd name="connsiteX6" fmla="*/ 3718088 w 9939841"/>
              <a:gd name="connsiteY6" fmla="*/ 674123 h 754402"/>
              <a:gd name="connsiteX7" fmla="*/ 3752333 w 9939841"/>
              <a:gd name="connsiteY7" fmla="*/ 619811 h 754402"/>
              <a:gd name="connsiteX8" fmla="*/ 3724000 w 9939841"/>
              <a:gd name="connsiteY8" fmla="*/ 567864 h 754402"/>
              <a:gd name="connsiteX9" fmla="*/ 3648440 w 9939841"/>
              <a:gd name="connsiteY9" fmla="*/ 550149 h 754402"/>
              <a:gd name="connsiteX10" fmla="*/ 9018976 w 9939841"/>
              <a:gd name="connsiteY10" fmla="*/ 540704 h 754402"/>
              <a:gd name="connsiteX11" fmla="*/ 9020156 w 9939841"/>
              <a:gd name="connsiteY11" fmla="*/ 543078 h 754402"/>
              <a:gd name="connsiteX12" fmla="*/ 9018976 w 9939841"/>
              <a:gd name="connsiteY12" fmla="*/ 543371 h 754402"/>
              <a:gd name="connsiteX13" fmla="*/ 8870229 w 9939841"/>
              <a:gd name="connsiteY13" fmla="*/ 376615 h 754402"/>
              <a:gd name="connsiteX14" fmla="*/ 8774587 w 9939841"/>
              <a:gd name="connsiteY14" fmla="*/ 413219 h 754402"/>
              <a:gd name="connsiteX15" fmla="*/ 8758065 w 9939841"/>
              <a:gd name="connsiteY15" fmla="*/ 416751 h 754402"/>
              <a:gd name="connsiteX16" fmla="*/ 8700206 w 9939841"/>
              <a:gd name="connsiteY16" fmla="*/ 430913 h 754402"/>
              <a:gd name="connsiteX17" fmla="*/ 8665975 w 9939841"/>
              <a:gd name="connsiteY17" fmla="*/ 450981 h 754402"/>
              <a:gd name="connsiteX18" fmla="*/ 8651806 w 9939841"/>
              <a:gd name="connsiteY18" fmla="*/ 488758 h 754402"/>
              <a:gd name="connsiteX19" fmla="*/ 8675420 w 9939841"/>
              <a:gd name="connsiteY19" fmla="*/ 536000 h 754402"/>
              <a:gd name="connsiteX20" fmla="*/ 8735630 w 9939841"/>
              <a:gd name="connsiteY20" fmla="*/ 551342 h 754402"/>
              <a:gd name="connsiteX21" fmla="*/ 8834805 w 9939841"/>
              <a:gd name="connsiteY21" fmla="*/ 510020 h 754402"/>
              <a:gd name="connsiteX22" fmla="*/ 8834805 w 9939841"/>
              <a:gd name="connsiteY22" fmla="*/ 508840 h 754402"/>
              <a:gd name="connsiteX23" fmla="*/ 8870229 w 9939841"/>
              <a:gd name="connsiteY23" fmla="*/ 397855 h 754402"/>
              <a:gd name="connsiteX24" fmla="*/ 228405 w 9939841"/>
              <a:gd name="connsiteY24" fmla="*/ 271263 h 754402"/>
              <a:gd name="connsiteX25" fmla="*/ 228405 w 9939841"/>
              <a:gd name="connsiteY25" fmla="*/ 358592 h 754402"/>
              <a:gd name="connsiteX26" fmla="*/ 280805 w 9939841"/>
              <a:gd name="connsiteY26" fmla="*/ 358592 h 754402"/>
              <a:gd name="connsiteX27" fmla="*/ 342615 w 9939841"/>
              <a:gd name="connsiteY27" fmla="*/ 312914 h 754402"/>
              <a:gd name="connsiteX28" fmla="*/ 280805 w 9939841"/>
              <a:gd name="connsiteY28" fmla="*/ 271263 h 754402"/>
              <a:gd name="connsiteX29" fmla="*/ 174665 w 9939841"/>
              <a:gd name="connsiteY29" fmla="*/ 228265 h 754402"/>
              <a:gd name="connsiteX30" fmla="*/ 307679 w 9939841"/>
              <a:gd name="connsiteY30" fmla="*/ 228265 h 754402"/>
              <a:gd name="connsiteX31" fmla="*/ 397702 w 9939841"/>
              <a:gd name="connsiteY31" fmla="*/ 306192 h 754402"/>
              <a:gd name="connsiteX32" fmla="*/ 317081 w 9939841"/>
              <a:gd name="connsiteY32" fmla="*/ 381431 h 754402"/>
              <a:gd name="connsiteX33" fmla="*/ 317081 w 9939841"/>
              <a:gd name="connsiteY33" fmla="*/ 384118 h 754402"/>
              <a:gd name="connsiteX34" fmla="*/ 389640 w 9939841"/>
              <a:gd name="connsiteY34" fmla="*/ 452643 h 754402"/>
              <a:gd name="connsiteX35" fmla="*/ 405757 w 9939841"/>
              <a:gd name="connsiteY35" fmla="*/ 513105 h 754402"/>
              <a:gd name="connsiteX36" fmla="*/ 345302 w 9939841"/>
              <a:gd name="connsiteY36" fmla="*/ 513105 h 754402"/>
              <a:gd name="connsiteX37" fmla="*/ 335893 w 9939841"/>
              <a:gd name="connsiteY37" fmla="*/ 460705 h 754402"/>
              <a:gd name="connsiteX38" fmla="*/ 275430 w 9939841"/>
              <a:gd name="connsiteY38" fmla="*/ 404277 h 754402"/>
              <a:gd name="connsiteX39" fmla="*/ 228405 w 9939841"/>
              <a:gd name="connsiteY39" fmla="*/ 404277 h 754402"/>
              <a:gd name="connsiteX40" fmla="*/ 228405 w 9939841"/>
              <a:gd name="connsiteY40" fmla="*/ 513105 h 754402"/>
              <a:gd name="connsiteX41" fmla="*/ 174665 w 9939841"/>
              <a:gd name="connsiteY41" fmla="*/ 513105 h 754402"/>
              <a:gd name="connsiteX42" fmla="*/ 5731013 w 9939841"/>
              <a:gd name="connsiteY42" fmla="*/ 201887 h 754402"/>
              <a:gd name="connsiteX43" fmla="*/ 5641290 w 9939841"/>
              <a:gd name="connsiteY43" fmla="*/ 237298 h 754402"/>
              <a:gd name="connsiteX44" fmla="*/ 5640111 w 9939841"/>
              <a:gd name="connsiteY44" fmla="*/ 237298 h 754402"/>
              <a:gd name="connsiteX45" fmla="*/ 5594062 w 9939841"/>
              <a:gd name="connsiteY45" fmla="*/ 335292 h 754402"/>
              <a:gd name="connsiteX46" fmla="*/ 5854974 w 9939841"/>
              <a:gd name="connsiteY46" fmla="*/ 335292 h 754402"/>
              <a:gd name="connsiteX47" fmla="*/ 5817197 w 9939841"/>
              <a:gd name="connsiteY47" fmla="*/ 236118 h 754402"/>
              <a:gd name="connsiteX48" fmla="*/ 5731013 w 9939841"/>
              <a:gd name="connsiteY48" fmla="*/ 201887 h 754402"/>
              <a:gd name="connsiteX49" fmla="*/ 8290547 w 9939841"/>
              <a:gd name="connsiteY49" fmla="*/ 201873 h 754402"/>
              <a:gd name="connsiteX50" fmla="*/ 8218533 w 9939841"/>
              <a:gd name="connsiteY50" fmla="*/ 225487 h 754402"/>
              <a:gd name="connsiteX51" fmla="*/ 8170125 w 9939841"/>
              <a:gd name="connsiteY51" fmla="*/ 289244 h 754402"/>
              <a:gd name="connsiteX52" fmla="*/ 8152410 w 9939841"/>
              <a:gd name="connsiteY52" fmla="*/ 376601 h 754402"/>
              <a:gd name="connsiteX53" fmla="*/ 8170125 w 9939841"/>
              <a:gd name="connsiteY53" fmla="*/ 463971 h 754402"/>
              <a:gd name="connsiteX54" fmla="*/ 8218533 w 9939841"/>
              <a:gd name="connsiteY54" fmla="*/ 527714 h 754402"/>
              <a:gd name="connsiteX55" fmla="*/ 8289375 w 9939841"/>
              <a:gd name="connsiteY55" fmla="*/ 551328 h 754402"/>
              <a:gd name="connsiteX56" fmla="*/ 8357843 w 9939841"/>
              <a:gd name="connsiteY56" fmla="*/ 528908 h 754402"/>
              <a:gd name="connsiteX57" fmla="*/ 8359016 w 9939841"/>
              <a:gd name="connsiteY57" fmla="*/ 527714 h 754402"/>
              <a:gd name="connsiteX58" fmla="*/ 8406244 w 9939841"/>
              <a:gd name="connsiteY58" fmla="*/ 465151 h 754402"/>
              <a:gd name="connsiteX59" fmla="*/ 8422780 w 9939841"/>
              <a:gd name="connsiteY59" fmla="*/ 374248 h 754402"/>
              <a:gd name="connsiteX60" fmla="*/ 8406244 w 9939841"/>
              <a:gd name="connsiteY60" fmla="*/ 283346 h 754402"/>
              <a:gd name="connsiteX61" fmla="*/ 8359016 w 9939841"/>
              <a:gd name="connsiteY61" fmla="*/ 223128 h 754402"/>
              <a:gd name="connsiteX62" fmla="*/ 8290547 w 9939841"/>
              <a:gd name="connsiteY62" fmla="*/ 201873 h 754402"/>
              <a:gd name="connsiteX63" fmla="*/ 6998967 w 9939841"/>
              <a:gd name="connsiteY63" fmla="*/ 201873 h 754402"/>
              <a:gd name="connsiteX64" fmla="*/ 6898620 w 9939841"/>
              <a:gd name="connsiteY64" fmla="*/ 249094 h 754402"/>
              <a:gd name="connsiteX65" fmla="*/ 6860843 w 9939841"/>
              <a:gd name="connsiteY65" fmla="*/ 374248 h 754402"/>
              <a:gd name="connsiteX66" fmla="*/ 6878559 w 9939841"/>
              <a:gd name="connsiteY66" fmla="*/ 466324 h 754402"/>
              <a:gd name="connsiteX67" fmla="*/ 6926959 w 9939841"/>
              <a:gd name="connsiteY67" fmla="*/ 528894 h 754402"/>
              <a:gd name="connsiteX68" fmla="*/ 7000146 w 9939841"/>
              <a:gd name="connsiteY68" fmla="*/ 551328 h 754402"/>
              <a:gd name="connsiteX69" fmla="*/ 7073347 w 9939841"/>
              <a:gd name="connsiteY69" fmla="*/ 528894 h 754402"/>
              <a:gd name="connsiteX70" fmla="*/ 7070981 w 9939841"/>
              <a:gd name="connsiteY70" fmla="*/ 528894 h 754402"/>
              <a:gd name="connsiteX71" fmla="*/ 7119388 w 9939841"/>
              <a:gd name="connsiteY71" fmla="*/ 466324 h 754402"/>
              <a:gd name="connsiteX72" fmla="*/ 7137097 w 9939841"/>
              <a:gd name="connsiteY72" fmla="*/ 374248 h 754402"/>
              <a:gd name="connsiteX73" fmla="*/ 7099320 w 9939841"/>
              <a:gd name="connsiteY73" fmla="*/ 249094 h 754402"/>
              <a:gd name="connsiteX74" fmla="*/ 6998967 w 9939841"/>
              <a:gd name="connsiteY74" fmla="*/ 201873 h 754402"/>
              <a:gd name="connsiteX75" fmla="*/ 2177413 w 9939841"/>
              <a:gd name="connsiteY75" fmla="*/ 201873 h 754402"/>
              <a:gd name="connsiteX76" fmla="*/ 2105399 w 9939841"/>
              <a:gd name="connsiteY76" fmla="*/ 225487 h 754402"/>
              <a:gd name="connsiteX77" fmla="*/ 2056984 w 9939841"/>
              <a:gd name="connsiteY77" fmla="*/ 289244 h 754402"/>
              <a:gd name="connsiteX78" fmla="*/ 2039282 w 9939841"/>
              <a:gd name="connsiteY78" fmla="*/ 376601 h 754402"/>
              <a:gd name="connsiteX79" fmla="*/ 2056984 w 9939841"/>
              <a:gd name="connsiteY79" fmla="*/ 463971 h 754402"/>
              <a:gd name="connsiteX80" fmla="*/ 2105399 w 9939841"/>
              <a:gd name="connsiteY80" fmla="*/ 527714 h 754402"/>
              <a:gd name="connsiteX81" fmla="*/ 2176233 w 9939841"/>
              <a:gd name="connsiteY81" fmla="*/ 551328 h 754402"/>
              <a:gd name="connsiteX82" fmla="*/ 2244701 w 9939841"/>
              <a:gd name="connsiteY82" fmla="*/ 528908 h 754402"/>
              <a:gd name="connsiteX83" fmla="*/ 2245881 w 9939841"/>
              <a:gd name="connsiteY83" fmla="*/ 527714 h 754402"/>
              <a:gd name="connsiteX84" fmla="*/ 2293102 w 9939841"/>
              <a:gd name="connsiteY84" fmla="*/ 465151 h 754402"/>
              <a:gd name="connsiteX85" fmla="*/ 2309638 w 9939841"/>
              <a:gd name="connsiteY85" fmla="*/ 374248 h 754402"/>
              <a:gd name="connsiteX86" fmla="*/ 2293102 w 9939841"/>
              <a:gd name="connsiteY86" fmla="*/ 283346 h 754402"/>
              <a:gd name="connsiteX87" fmla="*/ 2245881 w 9939841"/>
              <a:gd name="connsiteY87" fmla="*/ 223128 h 754402"/>
              <a:gd name="connsiteX88" fmla="*/ 2177413 w 9939841"/>
              <a:gd name="connsiteY88" fmla="*/ 201873 h 754402"/>
              <a:gd name="connsiteX89" fmla="*/ 1653224 w 9939841"/>
              <a:gd name="connsiteY89" fmla="*/ 201873 h 754402"/>
              <a:gd name="connsiteX90" fmla="*/ 1552877 w 9939841"/>
              <a:gd name="connsiteY90" fmla="*/ 249094 h 754402"/>
              <a:gd name="connsiteX91" fmla="*/ 1515100 w 9939841"/>
              <a:gd name="connsiteY91" fmla="*/ 374248 h 754402"/>
              <a:gd name="connsiteX92" fmla="*/ 1532809 w 9939841"/>
              <a:gd name="connsiteY92" fmla="*/ 466324 h 754402"/>
              <a:gd name="connsiteX93" fmla="*/ 1581209 w 9939841"/>
              <a:gd name="connsiteY93" fmla="*/ 528894 h 754402"/>
              <a:gd name="connsiteX94" fmla="*/ 1654403 w 9939841"/>
              <a:gd name="connsiteY94" fmla="*/ 551328 h 754402"/>
              <a:gd name="connsiteX95" fmla="*/ 1727604 w 9939841"/>
              <a:gd name="connsiteY95" fmla="*/ 528894 h 754402"/>
              <a:gd name="connsiteX96" fmla="*/ 1725238 w 9939841"/>
              <a:gd name="connsiteY96" fmla="*/ 528894 h 754402"/>
              <a:gd name="connsiteX97" fmla="*/ 1773652 w 9939841"/>
              <a:gd name="connsiteY97" fmla="*/ 466324 h 754402"/>
              <a:gd name="connsiteX98" fmla="*/ 1791354 w 9939841"/>
              <a:gd name="connsiteY98" fmla="*/ 374248 h 754402"/>
              <a:gd name="connsiteX99" fmla="*/ 1753570 w 9939841"/>
              <a:gd name="connsiteY99" fmla="*/ 249094 h 754402"/>
              <a:gd name="connsiteX100" fmla="*/ 1653224 w 9939841"/>
              <a:gd name="connsiteY100" fmla="*/ 201873 h 754402"/>
              <a:gd name="connsiteX101" fmla="*/ 3600026 w 9939841"/>
              <a:gd name="connsiteY101" fmla="*/ 200694 h 754402"/>
              <a:gd name="connsiteX102" fmla="*/ 3525659 w 9939841"/>
              <a:gd name="connsiteY102" fmla="*/ 223128 h 754402"/>
              <a:gd name="connsiteX103" fmla="*/ 3497326 w 9939841"/>
              <a:gd name="connsiteY103" fmla="*/ 286892 h 754402"/>
              <a:gd name="connsiteX104" fmla="*/ 3525659 w 9939841"/>
              <a:gd name="connsiteY104" fmla="*/ 350635 h 754402"/>
              <a:gd name="connsiteX105" fmla="*/ 3600026 w 9939841"/>
              <a:gd name="connsiteY105" fmla="*/ 373069 h 754402"/>
              <a:gd name="connsiteX106" fmla="*/ 3674406 w 9939841"/>
              <a:gd name="connsiteY106" fmla="*/ 350635 h 754402"/>
              <a:gd name="connsiteX107" fmla="*/ 3702739 w 9939841"/>
              <a:gd name="connsiteY107" fmla="*/ 286892 h 754402"/>
              <a:gd name="connsiteX108" fmla="*/ 3674406 w 9939841"/>
              <a:gd name="connsiteY108" fmla="*/ 223128 h 754402"/>
              <a:gd name="connsiteX109" fmla="*/ 3600026 w 9939841"/>
              <a:gd name="connsiteY109" fmla="*/ 200694 h 754402"/>
              <a:gd name="connsiteX110" fmla="*/ 9387319 w 9939841"/>
              <a:gd name="connsiteY110" fmla="*/ 158199 h 754402"/>
              <a:gd name="connsiteX111" fmla="*/ 9388513 w 9939841"/>
              <a:gd name="connsiteY111" fmla="*/ 159371 h 754402"/>
              <a:gd name="connsiteX112" fmla="*/ 9388499 w 9939841"/>
              <a:gd name="connsiteY112" fmla="*/ 159371 h 754402"/>
              <a:gd name="connsiteX113" fmla="*/ 276778 w 9939841"/>
              <a:gd name="connsiteY113" fmla="*/ 154366 h 754402"/>
              <a:gd name="connsiteX114" fmla="*/ 61803 w 9939841"/>
              <a:gd name="connsiteY114" fmla="*/ 373369 h 754402"/>
              <a:gd name="connsiteX115" fmla="*/ 278118 w 9939841"/>
              <a:gd name="connsiteY115" fmla="*/ 596406 h 754402"/>
              <a:gd name="connsiteX116" fmla="*/ 276778 w 9939841"/>
              <a:gd name="connsiteY116" fmla="*/ 597746 h 754402"/>
              <a:gd name="connsiteX117" fmla="*/ 493093 w 9939841"/>
              <a:gd name="connsiteY117" fmla="*/ 374716 h 754402"/>
              <a:gd name="connsiteX118" fmla="*/ 276778 w 9939841"/>
              <a:gd name="connsiteY118" fmla="*/ 154366 h 754402"/>
              <a:gd name="connsiteX119" fmla="*/ 3218706 w 9939841"/>
              <a:gd name="connsiteY119" fmla="*/ 148761 h 754402"/>
              <a:gd name="connsiteX120" fmla="*/ 3297791 w 9939841"/>
              <a:gd name="connsiteY120" fmla="*/ 148761 h 754402"/>
              <a:gd name="connsiteX121" fmla="*/ 3297791 w 9939841"/>
              <a:gd name="connsiteY121" fmla="*/ 603289 h 754402"/>
              <a:gd name="connsiteX122" fmla="*/ 3218706 w 9939841"/>
              <a:gd name="connsiteY122" fmla="*/ 603289 h 754402"/>
              <a:gd name="connsiteX123" fmla="*/ 9507748 w 9939841"/>
              <a:gd name="connsiteY123" fmla="*/ 148747 h 754402"/>
              <a:gd name="connsiteX124" fmla="*/ 9595105 w 9939841"/>
              <a:gd name="connsiteY124" fmla="*/ 148747 h 754402"/>
              <a:gd name="connsiteX125" fmla="*/ 9703723 w 9939841"/>
              <a:gd name="connsiteY125" fmla="*/ 449802 h 754402"/>
              <a:gd name="connsiteX126" fmla="*/ 9727344 w 9939841"/>
              <a:gd name="connsiteY126" fmla="*/ 527714 h 754402"/>
              <a:gd name="connsiteX127" fmla="*/ 9729703 w 9939841"/>
              <a:gd name="connsiteY127" fmla="*/ 527714 h 754402"/>
              <a:gd name="connsiteX128" fmla="*/ 9753310 w 9939841"/>
              <a:gd name="connsiteY128" fmla="*/ 449802 h 754402"/>
              <a:gd name="connsiteX129" fmla="*/ 9859562 w 9939841"/>
              <a:gd name="connsiteY129" fmla="*/ 148747 h 754402"/>
              <a:gd name="connsiteX130" fmla="*/ 9939841 w 9939841"/>
              <a:gd name="connsiteY130" fmla="*/ 148747 h 754402"/>
              <a:gd name="connsiteX131" fmla="*/ 9775744 w 9939841"/>
              <a:gd name="connsiteY131" fmla="*/ 586753 h 754402"/>
              <a:gd name="connsiteX132" fmla="*/ 9704910 w 9939841"/>
              <a:gd name="connsiteY132" fmla="*/ 703635 h 754402"/>
              <a:gd name="connsiteX133" fmla="*/ 9588027 w 9939841"/>
              <a:gd name="connsiteY133" fmla="*/ 754388 h 754402"/>
              <a:gd name="connsiteX134" fmla="*/ 9532542 w 9939841"/>
              <a:gd name="connsiteY134" fmla="*/ 742592 h 754402"/>
              <a:gd name="connsiteX135" fmla="*/ 9532542 w 9939841"/>
              <a:gd name="connsiteY135" fmla="*/ 677655 h 754402"/>
              <a:gd name="connsiteX136" fmla="*/ 9586854 w 9939841"/>
              <a:gd name="connsiteY136" fmla="*/ 690645 h 754402"/>
              <a:gd name="connsiteX137" fmla="*/ 9650597 w 9939841"/>
              <a:gd name="connsiteY137" fmla="*/ 668211 h 754402"/>
              <a:gd name="connsiteX138" fmla="*/ 9690747 w 9939841"/>
              <a:gd name="connsiteY138" fmla="*/ 610366 h 754402"/>
              <a:gd name="connsiteX139" fmla="*/ 2414711 w 9939841"/>
              <a:gd name="connsiteY139" fmla="*/ 148747 h 754402"/>
              <a:gd name="connsiteX140" fmla="*/ 2502074 w 9939841"/>
              <a:gd name="connsiteY140" fmla="*/ 148747 h 754402"/>
              <a:gd name="connsiteX141" fmla="*/ 2610678 w 9939841"/>
              <a:gd name="connsiteY141" fmla="*/ 449802 h 754402"/>
              <a:gd name="connsiteX142" fmla="*/ 2634306 w 9939841"/>
              <a:gd name="connsiteY142" fmla="*/ 527714 h 754402"/>
              <a:gd name="connsiteX143" fmla="*/ 2636658 w 9939841"/>
              <a:gd name="connsiteY143" fmla="*/ 527714 h 754402"/>
              <a:gd name="connsiteX144" fmla="*/ 2660272 w 9939841"/>
              <a:gd name="connsiteY144" fmla="*/ 449802 h 754402"/>
              <a:gd name="connsiteX145" fmla="*/ 2766518 w 9939841"/>
              <a:gd name="connsiteY145" fmla="*/ 148747 h 754402"/>
              <a:gd name="connsiteX146" fmla="*/ 2846810 w 9939841"/>
              <a:gd name="connsiteY146" fmla="*/ 148747 h 754402"/>
              <a:gd name="connsiteX147" fmla="*/ 2682707 w 9939841"/>
              <a:gd name="connsiteY147" fmla="*/ 586753 h 754402"/>
              <a:gd name="connsiteX148" fmla="*/ 2611872 w 9939841"/>
              <a:gd name="connsiteY148" fmla="*/ 703635 h 754402"/>
              <a:gd name="connsiteX149" fmla="*/ 2494989 w 9939841"/>
              <a:gd name="connsiteY149" fmla="*/ 754388 h 754402"/>
              <a:gd name="connsiteX150" fmla="*/ 2439497 w 9939841"/>
              <a:gd name="connsiteY150" fmla="*/ 742592 h 754402"/>
              <a:gd name="connsiteX151" fmla="*/ 2439497 w 9939841"/>
              <a:gd name="connsiteY151" fmla="*/ 677655 h 754402"/>
              <a:gd name="connsiteX152" fmla="*/ 2493810 w 9939841"/>
              <a:gd name="connsiteY152" fmla="*/ 690645 h 754402"/>
              <a:gd name="connsiteX153" fmla="*/ 2557560 w 9939841"/>
              <a:gd name="connsiteY153" fmla="*/ 668211 h 754402"/>
              <a:gd name="connsiteX154" fmla="*/ 2597702 w 9939841"/>
              <a:gd name="connsiteY154" fmla="*/ 610366 h 754402"/>
              <a:gd name="connsiteX155" fmla="*/ 8771055 w 9939841"/>
              <a:gd name="connsiteY155" fmla="*/ 141676 h 754402"/>
              <a:gd name="connsiteX156" fmla="*/ 8903273 w 9939841"/>
              <a:gd name="connsiteY156" fmla="*/ 181805 h 754402"/>
              <a:gd name="connsiteX157" fmla="*/ 8949314 w 9939841"/>
              <a:gd name="connsiteY157" fmla="*/ 296336 h 754402"/>
              <a:gd name="connsiteX158" fmla="*/ 8949314 w 9939841"/>
              <a:gd name="connsiteY158" fmla="*/ 502942 h 754402"/>
              <a:gd name="connsiteX159" fmla="*/ 8987098 w 9939841"/>
              <a:gd name="connsiteY159" fmla="*/ 551342 h 754402"/>
              <a:gd name="connsiteX160" fmla="*/ 9018976 w 9939841"/>
              <a:gd name="connsiteY160" fmla="*/ 543371 h 754402"/>
              <a:gd name="connsiteX161" fmla="*/ 9018976 w 9939841"/>
              <a:gd name="connsiteY161" fmla="*/ 599743 h 754402"/>
              <a:gd name="connsiteX162" fmla="*/ 8964678 w 9939841"/>
              <a:gd name="connsiteY162" fmla="*/ 609187 h 754402"/>
              <a:gd name="connsiteX163" fmla="*/ 8895015 w 9939841"/>
              <a:gd name="connsiteY163" fmla="*/ 584400 h 754402"/>
              <a:gd name="connsiteX164" fmla="*/ 8872581 w 9939841"/>
              <a:gd name="connsiteY164" fmla="*/ 517104 h 754402"/>
              <a:gd name="connsiteX165" fmla="*/ 8872581 w 9939841"/>
              <a:gd name="connsiteY165" fmla="*/ 501748 h 754402"/>
              <a:gd name="connsiteX166" fmla="*/ 8869035 w 9939841"/>
              <a:gd name="connsiteY166" fmla="*/ 501748 h 754402"/>
              <a:gd name="connsiteX167" fmla="*/ 8812370 w 9939841"/>
              <a:gd name="connsiteY167" fmla="*/ 584400 h 754402"/>
              <a:gd name="connsiteX168" fmla="*/ 8710844 w 9939841"/>
              <a:gd name="connsiteY168" fmla="*/ 615085 h 754402"/>
              <a:gd name="connsiteX169" fmla="*/ 8609304 w 9939841"/>
              <a:gd name="connsiteY169" fmla="*/ 584400 h 754402"/>
              <a:gd name="connsiteX170" fmla="*/ 8570347 w 9939841"/>
              <a:gd name="connsiteY170" fmla="*/ 493484 h 754402"/>
              <a:gd name="connsiteX171" fmla="*/ 8596327 w 9939841"/>
              <a:gd name="connsiteY171" fmla="*/ 417937 h 754402"/>
              <a:gd name="connsiteX172" fmla="*/ 8657704 w 9939841"/>
              <a:gd name="connsiteY172" fmla="*/ 381333 h 754402"/>
              <a:gd name="connsiteX173" fmla="*/ 8755698 w 9939841"/>
              <a:gd name="connsiteY173" fmla="*/ 358899 h 754402"/>
              <a:gd name="connsiteX174" fmla="*/ 8841889 w 9939841"/>
              <a:gd name="connsiteY174" fmla="*/ 331746 h 754402"/>
              <a:gd name="connsiteX175" fmla="*/ 8869035 w 9939841"/>
              <a:gd name="connsiteY175" fmla="*/ 277448 h 754402"/>
              <a:gd name="connsiteX176" fmla="*/ 8845421 w 9939841"/>
              <a:gd name="connsiteY176" fmla="*/ 223128 h 754402"/>
              <a:gd name="connsiteX177" fmla="*/ 8769868 w 9939841"/>
              <a:gd name="connsiteY177" fmla="*/ 203067 h 754402"/>
              <a:gd name="connsiteX178" fmla="*/ 8661250 w 9939841"/>
              <a:gd name="connsiteY178" fmla="*/ 302234 h 754402"/>
              <a:gd name="connsiteX179" fmla="*/ 8582151 w 9939841"/>
              <a:gd name="connsiteY179" fmla="*/ 302234 h 754402"/>
              <a:gd name="connsiteX180" fmla="*/ 8632917 w 9939841"/>
              <a:gd name="connsiteY180" fmla="*/ 184172 h 754402"/>
              <a:gd name="connsiteX181" fmla="*/ 8771055 w 9939841"/>
              <a:gd name="connsiteY181" fmla="*/ 141676 h 754402"/>
              <a:gd name="connsiteX182" fmla="*/ 6998967 w 9939841"/>
              <a:gd name="connsiteY182" fmla="*/ 140483 h 754402"/>
              <a:gd name="connsiteX183" fmla="*/ 7115849 w 9939841"/>
              <a:gd name="connsiteY183" fmla="*/ 169995 h 754402"/>
              <a:gd name="connsiteX184" fmla="*/ 7193769 w 9939841"/>
              <a:gd name="connsiteY184" fmla="*/ 252640 h 754402"/>
              <a:gd name="connsiteX185" fmla="*/ 7220922 w 9939841"/>
              <a:gd name="connsiteY185" fmla="*/ 375421 h 754402"/>
              <a:gd name="connsiteX186" fmla="*/ 7193769 w 9939841"/>
              <a:gd name="connsiteY186" fmla="*/ 499382 h 754402"/>
              <a:gd name="connsiteX187" fmla="*/ 7115849 w 9939841"/>
              <a:gd name="connsiteY187" fmla="*/ 583207 h 754402"/>
              <a:gd name="connsiteX188" fmla="*/ 6998967 w 9939841"/>
              <a:gd name="connsiteY188" fmla="*/ 613898 h 754402"/>
              <a:gd name="connsiteX189" fmla="*/ 6882091 w 9939841"/>
              <a:gd name="connsiteY189" fmla="*/ 583207 h 754402"/>
              <a:gd name="connsiteX190" fmla="*/ 6804178 w 9939841"/>
              <a:gd name="connsiteY190" fmla="*/ 499382 h 754402"/>
              <a:gd name="connsiteX191" fmla="*/ 6777018 w 9939841"/>
              <a:gd name="connsiteY191" fmla="*/ 375421 h 754402"/>
              <a:gd name="connsiteX192" fmla="*/ 6804178 w 9939841"/>
              <a:gd name="connsiteY192" fmla="*/ 252640 h 754402"/>
              <a:gd name="connsiteX193" fmla="*/ 6882091 w 9939841"/>
              <a:gd name="connsiteY193" fmla="*/ 169995 h 754402"/>
              <a:gd name="connsiteX194" fmla="*/ 6998967 w 9939841"/>
              <a:gd name="connsiteY194" fmla="*/ 140483 h 754402"/>
              <a:gd name="connsiteX195" fmla="*/ 6507842 w 9939841"/>
              <a:gd name="connsiteY195" fmla="*/ 140483 h 754402"/>
              <a:gd name="connsiteX196" fmla="*/ 6609376 w 9939841"/>
              <a:gd name="connsiteY196" fmla="*/ 162917 h 754402"/>
              <a:gd name="connsiteX197" fmla="*/ 6681390 w 9939841"/>
              <a:gd name="connsiteY197" fmla="*/ 226660 h 754402"/>
              <a:gd name="connsiteX198" fmla="*/ 6712096 w 9939841"/>
              <a:gd name="connsiteY198" fmla="*/ 321108 h 754402"/>
              <a:gd name="connsiteX199" fmla="*/ 6629444 w 9939841"/>
              <a:gd name="connsiteY199" fmla="*/ 321108 h 754402"/>
              <a:gd name="connsiteX200" fmla="*/ 6592847 w 9939841"/>
              <a:gd name="connsiteY200" fmla="*/ 236111 h 754402"/>
              <a:gd name="connsiteX201" fmla="*/ 6509029 w 9939841"/>
              <a:gd name="connsiteY201" fmla="*/ 203053 h 754402"/>
              <a:gd name="connsiteX202" fmla="*/ 6405136 w 9939841"/>
              <a:gd name="connsiteY202" fmla="*/ 251467 h 754402"/>
              <a:gd name="connsiteX203" fmla="*/ 6367360 w 9939841"/>
              <a:gd name="connsiteY203" fmla="*/ 377780 h 754402"/>
              <a:gd name="connsiteX204" fmla="*/ 6405136 w 9939841"/>
              <a:gd name="connsiteY204" fmla="*/ 504107 h 754402"/>
              <a:gd name="connsiteX205" fmla="*/ 6506663 w 9939841"/>
              <a:gd name="connsiteY205" fmla="*/ 552508 h 754402"/>
              <a:gd name="connsiteX206" fmla="*/ 6591667 w 9939841"/>
              <a:gd name="connsiteY206" fmla="*/ 519450 h 754402"/>
              <a:gd name="connsiteX207" fmla="*/ 6630623 w 9939841"/>
              <a:gd name="connsiteY207" fmla="*/ 429727 h 754402"/>
              <a:gd name="connsiteX208" fmla="*/ 6713268 w 9939841"/>
              <a:gd name="connsiteY208" fmla="*/ 429727 h 754402"/>
              <a:gd name="connsiteX209" fmla="*/ 6681390 w 9939841"/>
              <a:gd name="connsiteY209" fmla="*/ 527714 h 754402"/>
              <a:gd name="connsiteX210" fmla="*/ 6608203 w 9939841"/>
              <a:gd name="connsiteY210" fmla="*/ 592651 h 754402"/>
              <a:gd name="connsiteX211" fmla="*/ 6505483 w 9939841"/>
              <a:gd name="connsiteY211" fmla="*/ 615085 h 754402"/>
              <a:gd name="connsiteX212" fmla="*/ 6389780 w 9939841"/>
              <a:gd name="connsiteY212" fmla="*/ 584386 h 754402"/>
              <a:gd name="connsiteX213" fmla="*/ 6390973 w 9939841"/>
              <a:gd name="connsiteY213" fmla="*/ 583207 h 754402"/>
              <a:gd name="connsiteX214" fmla="*/ 6313047 w 9939841"/>
              <a:gd name="connsiteY214" fmla="*/ 499382 h 754402"/>
              <a:gd name="connsiteX215" fmla="*/ 6284714 w 9939841"/>
              <a:gd name="connsiteY215" fmla="*/ 376601 h 754402"/>
              <a:gd name="connsiteX216" fmla="*/ 6311867 w 9939841"/>
              <a:gd name="connsiteY216" fmla="*/ 253820 h 754402"/>
              <a:gd name="connsiteX217" fmla="*/ 6390973 w 9939841"/>
              <a:gd name="connsiteY217" fmla="*/ 169995 h 754402"/>
              <a:gd name="connsiteX218" fmla="*/ 6507842 w 9939841"/>
              <a:gd name="connsiteY218" fmla="*/ 140483 h 754402"/>
              <a:gd name="connsiteX219" fmla="*/ 1653224 w 9939841"/>
              <a:gd name="connsiteY219" fmla="*/ 140483 h 754402"/>
              <a:gd name="connsiteX220" fmla="*/ 1770106 w 9939841"/>
              <a:gd name="connsiteY220" fmla="*/ 169995 h 754402"/>
              <a:gd name="connsiteX221" fmla="*/ 1848019 w 9939841"/>
              <a:gd name="connsiteY221" fmla="*/ 252640 h 754402"/>
              <a:gd name="connsiteX222" fmla="*/ 1875179 w 9939841"/>
              <a:gd name="connsiteY222" fmla="*/ 375421 h 754402"/>
              <a:gd name="connsiteX223" fmla="*/ 1848019 w 9939841"/>
              <a:gd name="connsiteY223" fmla="*/ 499382 h 754402"/>
              <a:gd name="connsiteX224" fmla="*/ 1770106 w 9939841"/>
              <a:gd name="connsiteY224" fmla="*/ 583207 h 754402"/>
              <a:gd name="connsiteX225" fmla="*/ 1653224 w 9939841"/>
              <a:gd name="connsiteY225" fmla="*/ 613898 h 754402"/>
              <a:gd name="connsiteX226" fmla="*/ 1536341 w 9939841"/>
              <a:gd name="connsiteY226" fmla="*/ 583207 h 754402"/>
              <a:gd name="connsiteX227" fmla="*/ 1458428 w 9939841"/>
              <a:gd name="connsiteY227" fmla="*/ 499382 h 754402"/>
              <a:gd name="connsiteX228" fmla="*/ 1431275 w 9939841"/>
              <a:gd name="connsiteY228" fmla="*/ 375421 h 754402"/>
              <a:gd name="connsiteX229" fmla="*/ 1458428 w 9939841"/>
              <a:gd name="connsiteY229" fmla="*/ 252640 h 754402"/>
              <a:gd name="connsiteX230" fmla="*/ 1536341 w 9939841"/>
              <a:gd name="connsiteY230" fmla="*/ 169995 h 754402"/>
              <a:gd name="connsiteX231" fmla="*/ 1653224 w 9939841"/>
              <a:gd name="connsiteY231" fmla="*/ 140483 h 754402"/>
              <a:gd name="connsiteX232" fmla="*/ 9308227 w 9939841"/>
              <a:gd name="connsiteY232" fmla="*/ 139303 h 754402"/>
              <a:gd name="connsiteX233" fmla="*/ 9388499 w 9939841"/>
              <a:gd name="connsiteY233" fmla="*/ 159371 h 754402"/>
              <a:gd name="connsiteX234" fmla="*/ 9442812 w 9939841"/>
              <a:gd name="connsiteY234" fmla="*/ 213684 h 754402"/>
              <a:gd name="connsiteX235" fmla="*/ 9462880 w 9939841"/>
              <a:gd name="connsiteY235" fmla="*/ 295142 h 754402"/>
              <a:gd name="connsiteX236" fmla="*/ 9462880 w 9939841"/>
              <a:gd name="connsiteY236" fmla="*/ 602095 h 754402"/>
              <a:gd name="connsiteX237" fmla="*/ 9383787 w 9939841"/>
              <a:gd name="connsiteY237" fmla="*/ 602095 h 754402"/>
              <a:gd name="connsiteX238" fmla="*/ 9383787 w 9939841"/>
              <a:gd name="connsiteY238" fmla="*/ 309312 h 754402"/>
              <a:gd name="connsiteX239" fmla="*/ 9357807 w 9939841"/>
              <a:gd name="connsiteY239" fmla="*/ 230206 h 754402"/>
              <a:gd name="connsiteX240" fmla="*/ 9286973 w 9939841"/>
              <a:gd name="connsiteY240" fmla="*/ 201873 h 754402"/>
              <a:gd name="connsiteX241" fmla="*/ 9196070 w 9939841"/>
              <a:gd name="connsiteY241" fmla="*/ 245562 h 754402"/>
              <a:gd name="connsiteX242" fmla="*/ 9161839 w 9939841"/>
              <a:gd name="connsiteY242" fmla="*/ 367157 h 754402"/>
              <a:gd name="connsiteX243" fmla="*/ 9161839 w 9939841"/>
              <a:gd name="connsiteY243" fmla="*/ 603275 h 754402"/>
              <a:gd name="connsiteX244" fmla="*/ 9082733 w 9939841"/>
              <a:gd name="connsiteY244" fmla="*/ 603275 h 754402"/>
              <a:gd name="connsiteX245" fmla="*/ 9082733 w 9939841"/>
              <a:gd name="connsiteY245" fmla="*/ 148747 h 754402"/>
              <a:gd name="connsiteX246" fmla="*/ 9159466 w 9939841"/>
              <a:gd name="connsiteY246" fmla="*/ 148747 h 754402"/>
              <a:gd name="connsiteX247" fmla="*/ 9159466 w 9939841"/>
              <a:gd name="connsiteY247" fmla="*/ 252640 h 754402"/>
              <a:gd name="connsiteX248" fmla="*/ 9161839 w 9939841"/>
              <a:gd name="connsiteY248" fmla="*/ 252640 h 754402"/>
              <a:gd name="connsiteX249" fmla="*/ 9212592 w 9939841"/>
              <a:gd name="connsiteY249" fmla="*/ 168815 h 754402"/>
              <a:gd name="connsiteX250" fmla="*/ 9308227 w 9939841"/>
              <a:gd name="connsiteY250" fmla="*/ 139303 h 754402"/>
              <a:gd name="connsiteX251" fmla="*/ 8310615 w 9939841"/>
              <a:gd name="connsiteY251" fmla="*/ 139303 h 754402"/>
              <a:gd name="connsiteX252" fmla="*/ 8409790 w 9939841"/>
              <a:gd name="connsiteY252" fmla="*/ 168815 h 754402"/>
              <a:gd name="connsiteX253" fmla="*/ 8412156 w 9939841"/>
              <a:gd name="connsiteY253" fmla="*/ 168815 h 754402"/>
              <a:gd name="connsiteX254" fmla="*/ 8480624 w 9939841"/>
              <a:gd name="connsiteY254" fmla="*/ 251467 h 754402"/>
              <a:gd name="connsiteX255" fmla="*/ 8505411 w 9939841"/>
              <a:gd name="connsiteY255" fmla="*/ 373069 h 754402"/>
              <a:gd name="connsiteX256" fmla="*/ 8479445 w 9939841"/>
              <a:gd name="connsiteY256" fmla="*/ 495836 h 754402"/>
              <a:gd name="connsiteX257" fmla="*/ 8408610 w 9939841"/>
              <a:gd name="connsiteY257" fmla="*/ 580854 h 754402"/>
              <a:gd name="connsiteX258" fmla="*/ 8309436 w 9939841"/>
              <a:gd name="connsiteY258" fmla="*/ 611546 h 754402"/>
              <a:gd name="connsiteX259" fmla="*/ 8213815 w 9939841"/>
              <a:gd name="connsiteY259" fmla="*/ 582034 h 754402"/>
              <a:gd name="connsiteX260" fmla="*/ 8155956 w 9939841"/>
              <a:gd name="connsiteY260" fmla="*/ 499382 h 754402"/>
              <a:gd name="connsiteX261" fmla="*/ 8153597 w 9939841"/>
              <a:gd name="connsiteY261" fmla="*/ 499382 h 754402"/>
              <a:gd name="connsiteX262" fmla="*/ 8153597 w 9939841"/>
              <a:gd name="connsiteY262" fmla="*/ 742592 h 754402"/>
              <a:gd name="connsiteX263" fmla="*/ 8074497 w 9939841"/>
              <a:gd name="connsiteY263" fmla="*/ 742592 h 754402"/>
              <a:gd name="connsiteX264" fmla="*/ 8074497 w 9939841"/>
              <a:gd name="connsiteY264" fmla="*/ 148747 h 754402"/>
              <a:gd name="connsiteX265" fmla="*/ 8153597 w 9939841"/>
              <a:gd name="connsiteY265" fmla="*/ 148747 h 754402"/>
              <a:gd name="connsiteX266" fmla="*/ 8153597 w 9939841"/>
              <a:gd name="connsiteY266" fmla="*/ 252640 h 754402"/>
              <a:gd name="connsiteX267" fmla="*/ 8211449 w 9939841"/>
              <a:gd name="connsiteY267" fmla="*/ 168815 h 754402"/>
              <a:gd name="connsiteX268" fmla="*/ 8310615 w 9939841"/>
              <a:gd name="connsiteY268" fmla="*/ 139303 h 754402"/>
              <a:gd name="connsiteX269" fmla="*/ 7526701 w 9939841"/>
              <a:gd name="connsiteY269" fmla="*/ 139303 h 754402"/>
              <a:gd name="connsiteX270" fmla="*/ 7618777 w 9939841"/>
              <a:gd name="connsiteY270" fmla="*/ 170009 h 754402"/>
              <a:gd name="connsiteX271" fmla="*/ 7669551 w 9939841"/>
              <a:gd name="connsiteY271" fmla="*/ 252640 h 754402"/>
              <a:gd name="connsiteX272" fmla="*/ 7670723 w 9939841"/>
              <a:gd name="connsiteY272" fmla="*/ 252640 h 754402"/>
              <a:gd name="connsiteX273" fmla="*/ 7723863 w 9939841"/>
              <a:gd name="connsiteY273" fmla="*/ 167643 h 754402"/>
              <a:gd name="connsiteX274" fmla="*/ 7813579 w 9939841"/>
              <a:gd name="connsiteY274" fmla="*/ 139303 h 754402"/>
              <a:gd name="connsiteX275" fmla="*/ 7889133 w 9939841"/>
              <a:gd name="connsiteY275" fmla="*/ 158199 h 754402"/>
              <a:gd name="connsiteX276" fmla="*/ 7890326 w 9939841"/>
              <a:gd name="connsiteY276" fmla="*/ 157019 h 754402"/>
              <a:gd name="connsiteX277" fmla="*/ 7943445 w 9939841"/>
              <a:gd name="connsiteY277" fmla="*/ 210138 h 754402"/>
              <a:gd name="connsiteX278" fmla="*/ 7962341 w 9939841"/>
              <a:gd name="connsiteY278" fmla="*/ 291596 h 754402"/>
              <a:gd name="connsiteX279" fmla="*/ 7962341 w 9939841"/>
              <a:gd name="connsiteY279" fmla="*/ 603275 h 754402"/>
              <a:gd name="connsiteX280" fmla="*/ 7883234 w 9939841"/>
              <a:gd name="connsiteY280" fmla="*/ 603275 h 754402"/>
              <a:gd name="connsiteX281" fmla="*/ 7883234 w 9939841"/>
              <a:gd name="connsiteY281" fmla="*/ 299868 h 754402"/>
              <a:gd name="connsiteX282" fmla="*/ 7857268 w 9939841"/>
              <a:gd name="connsiteY282" fmla="*/ 230206 h 754402"/>
              <a:gd name="connsiteX283" fmla="*/ 7789965 w 9939841"/>
              <a:gd name="connsiteY283" fmla="*/ 203067 h 754402"/>
              <a:gd name="connsiteX284" fmla="*/ 7704975 w 9939841"/>
              <a:gd name="connsiteY284" fmla="*/ 247922 h 754402"/>
              <a:gd name="connsiteX285" fmla="*/ 7673097 w 9939841"/>
              <a:gd name="connsiteY285" fmla="*/ 370703 h 754402"/>
              <a:gd name="connsiteX286" fmla="*/ 7673097 w 9939841"/>
              <a:gd name="connsiteY286" fmla="*/ 603275 h 754402"/>
              <a:gd name="connsiteX287" fmla="*/ 7593990 w 9939841"/>
              <a:gd name="connsiteY287" fmla="*/ 603275 h 754402"/>
              <a:gd name="connsiteX288" fmla="*/ 7593990 w 9939841"/>
              <a:gd name="connsiteY288" fmla="*/ 299868 h 754402"/>
              <a:gd name="connsiteX289" fmla="*/ 7568024 w 9939841"/>
              <a:gd name="connsiteY289" fmla="*/ 230206 h 754402"/>
              <a:gd name="connsiteX290" fmla="*/ 7501901 w 9939841"/>
              <a:gd name="connsiteY290" fmla="*/ 203067 h 754402"/>
              <a:gd name="connsiteX291" fmla="*/ 7416897 w 9939841"/>
              <a:gd name="connsiteY291" fmla="*/ 249094 h 754402"/>
              <a:gd name="connsiteX292" fmla="*/ 7385025 w 9939841"/>
              <a:gd name="connsiteY292" fmla="*/ 370703 h 754402"/>
              <a:gd name="connsiteX293" fmla="*/ 7385025 w 9939841"/>
              <a:gd name="connsiteY293" fmla="*/ 603275 h 754402"/>
              <a:gd name="connsiteX294" fmla="*/ 7305926 w 9939841"/>
              <a:gd name="connsiteY294" fmla="*/ 603275 h 754402"/>
              <a:gd name="connsiteX295" fmla="*/ 7305926 w 9939841"/>
              <a:gd name="connsiteY295" fmla="*/ 148747 h 754402"/>
              <a:gd name="connsiteX296" fmla="*/ 7382659 w 9939841"/>
              <a:gd name="connsiteY296" fmla="*/ 148747 h 754402"/>
              <a:gd name="connsiteX297" fmla="*/ 7382659 w 9939841"/>
              <a:gd name="connsiteY297" fmla="*/ 252640 h 754402"/>
              <a:gd name="connsiteX298" fmla="*/ 7385025 w 9939841"/>
              <a:gd name="connsiteY298" fmla="*/ 252640 h 754402"/>
              <a:gd name="connsiteX299" fmla="*/ 7434605 w 9939841"/>
              <a:gd name="connsiteY299" fmla="*/ 168815 h 754402"/>
              <a:gd name="connsiteX300" fmla="*/ 7526701 w 9939841"/>
              <a:gd name="connsiteY300" fmla="*/ 139303 h 754402"/>
              <a:gd name="connsiteX301" fmla="*/ 2197474 w 9939841"/>
              <a:gd name="connsiteY301" fmla="*/ 139303 h 754402"/>
              <a:gd name="connsiteX302" fmla="*/ 2296648 w 9939841"/>
              <a:gd name="connsiteY302" fmla="*/ 168815 h 754402"/>
              <a:gd name="connsiteX303" fmla="*/ 2299014 w 9939841"/>
              <a:gd name="connsiteY303" fmla="*/ 168815 h 754402"/>
              <a:gd name="connsiteX304" fmla="*/ 2367483 w 9939841"/>
              <a:gd name="connsiteY304" fmla="*/ 251467 h 754402"/>
              <a:gd name="connsiteX305" fmla="*/ 2392269 w 9939841"/>
              <a:gd name="connsiteY305" fmla="*/ 373069 h 754402"/>
              <a:gd name="connsiteX306" fmla="*/ 2366303 w 9939841"/>
              <a:gd name="connsiteY306" fmla="*/ 495836 h 754402"/>
              <a:gd name="connsiteX307" fmla="*/ 2295468 w 9939841"/>
              <a:gd name="connsiteY307" fmla="*/ 580854 h 754402"/>
              <a:gd name="connsiteX308" fmla="*/ 2196301 w 9939841"/>
              <a:gd name="connsiteY308" fmla="*/ 611546 h 754402"/>
              <a:gd name="connsiteX309" fmla="*/ 2100673 w 9939841"/>
              <a:gd name="connsiteY309" fmla="*/ 582034 h 754402"/>
              <a:gd name="connsiteX310" fmla="*/ 2042814 w 9939841"/>
              <a:gd name="connsiteY310" fmla="*/ 499382 h 754402"/>
              <a:gd name="connsiteX311" fmla="*/ 2040462 w 9939841"/>
              <a:gd name="connsiteY311" fmla="*/ 499382 h 754402"/>
              <a:gd name="connsiteX312" fmla="*/ 2040462 w 9939841"/>
              <a:gd name="connsiteY312" fmla="*/ 742592 h 754402"/>
              <a:gd name="connsiteX313" fmla="*/ 1961356 w 9939841"/>
              <a:gd name="connsiteY313" fmla="*/ 742592 h 754402"/>
              <a:gd name="connsiteX314" fmla="*/ 1961356 w 9939841"/>
              <a:gd name="connsiteY314" fmla="*/ 148747 h 754402"/>
              <a:gd name="connsiteX315" fmla="*/ 2040462 w 9939841"/>
              <a:gd name="connsiteY315" fmla="*/ 148747 h 754402"/>
              <a:gd name="connsiteX316" fmla="*/ 2040462 w 9939841"/>
              <a:gd name="connsiteY316" fmla="*/ 252640 h 754402"/>
              <a:gd name="connsiteX317" fmla="*/ 2098307 w 9939841"/>
              <a:gd name="connsiteY317" fmla="*/ 168815 h 754402"/>
              <a:gd name="connsiteX318" fmla="*/ 2197474 w 9939841"/>
              <a:gd name="connsiteY318" fmla="*/ 139303 h 754402"/>
              <a:gd name="connsiteX319" fmla="*/ 5731013 w 9939841"/>
              <a:gd name="connsiteY319" fmla="*/ 138131 h 754402"/>
              <a:gd name="connsiteX320" fmla="*/ 5885673 w 9939841"/>
              <a:gd name="connsiteY320" fmla="*/ 205419 h 754402"/>
              <a:gd name="connsiteX321" fmla="*/ 5939978 w 9939841"/>
              <a:gd name="connsiteY321" fmla="*/ 381333 h 754402"/>
              <a:gd name="connsiteX322" fmla="*/ 5939978 w 9939841"/>
              <a:gd name="connsiteY322" fmla="*/ 396683 h 754402"/>
              <a:gd name="connsiteX323" fmla="*/ 5938799 w 9939841"/>
              <a:gd name="connsiteY323" fmla="*/ 396683 h 754402"/>
              <a:gd name="connsiteX324" fmla="*/ 5592890 w 9939841"/>
              <a:gd name="connsiteY324" fmla="*/ 396683 h 754402"/>
              <a:gd name="connsiteX325" fmla="*/ 5635392 w 9939841"/>
              <a:gd name="connsiteY325" fmla="*/ 508840 h 754402"/>
              <a:gd name="connsiteX326" fmla="*/ 5732193 w 9939841"/>
              <a:gd name="connsiteY326" fmla="*/ 550149 h 754402"/>
              <a:gd name="connsiteX327" fmla="*/ 5812472 w 9939841"/>
              <a:gd name="connsiteY327" fmla="*/ 526542 h 754402"/>
              <a:gd name="connsiteX328" fmla="*/ 5851442 w 9939841"/>
              <a:gd name="connsiteY328" fmla="*/ 465151 h 754402"/>
              <a:gd name="connsiteX329" fmla="*/ 5931721 w 9939841"/>
              <a:gd name="connsiteY329" fmla="*/ 465151 h 754402"/>
              <a:gd name="connsiteX330" fmla="*/ 5899842 w 9939841"/>
              <a:gd name="connsiteY330" fmla="*/ 544250 h 754402"/>
              <a:gd name="connsiteX331" fmla="*/ 5827828 w 9939841"/>
              <a:gd name="connsiteY331" fmla="*/ 595024 h 754402"/>
              <a:gd name="connsiteX332" fmla="*/ 5733379 w 9939841"/>
              <a:gd name="connsiteY332" fmla="*/ 612733 h 754402"/>
              <a:gd name="connsiteX333" fmla="*/ 5617676 w 9939841"/>
              <a:gd name="connsiteY333" fmla="*/ 583207 h 754402"/>
              <a:gd name="connsiteX334" fmla="*/ 5539764 w 9939841"/>
              <a:gd name="connsiteY334" fmla="*/ 500575 h 754402"/>
              <a:gd name="connsiteX335" fmla="*/ 5512604 w 9939841"/>
              <a:gd name="connsiteY335" fmla="*/ 375421 h 754402"/>
              <a:gd name="connsiteX336" fmla="*/ 5538577 w 9939841"/>
              <a:gd name="connsiteY336" fmla="*/ 253834 h 754402"/>
              <a:gd name="connsiteX337" fmla="*/ 5614130 w 9939841"/>
              <a:gd name="connsiteY337" fmla="*/ 168829 h 754402"/>
              <a:gd name="connsiteX338" fmla="*/ 5731013 w 9939841"/>
              <a:gd name="connsiteY338" fmla="*/ 138131 h 754402"/>
              <a:gd name="connsiteX339" fmla="*/ 3120712 w 9939841"/>
              <a:gd name="connsiteY339" fmla="*/ 138131 h 754402"/>
              <a:gd name="connsiteX340" fmla="*/ 3145498 w 9939841"/>
              <a:gd name="connsiteY340" fmla="*/ 139303 h 754402"/>
              <a:gd name="connsiteX341" fmla="*/ 3145498 w 9939841"/>
              <a:gd name="connsiteY341" fmla="*/ 140497 h 754402"/>
              <a:gd name="connsiteX342" fmla="*/ 3145498 w 9939841"/>
              <a:gd name="connsiteY342" fmla="*/ 216050 h 754402"/>
              <a:gd name="connsiteX343" fmla="*/ 3105362 w 9939841"/>
              <a:gd name="connsiteY343" fmla="*/ 210138 h 754402"/>
              <a:gd name="connsiteX344" fmla="*/ 3019186 w 9939841"/>
              <a:gd name="connsiteY344" fmla="*/ 252640 h 754402"/>
              <a:gd name="connsiteX345" fmla="*/ 2990853 w 9939841"/>
              <a:gd name="connsiteY345" fmla="*/ 375421 h 754402"/>
              <a:gd name="connsiteX346" fmla="*/ 2990853 w 9939841"/>
              <a:gd name="connsiteY346" fmla="*/ 602095 h 754402"/>
              <a:gd name="connsiteX347" fmla="*/ 2911747 w 9939841"/>
              <a:gd name="connsiteY347" fmla="*/ 602095 h 754402"/>
              <a:gd name="connsiteX348" fmla="*/ 2911747 w 9939841"/>
              <a:gd name="connsiteY348" fmla="*/ 148747 h 754402"/>
              <a:gd name="connsiteX349" fmla="*/ 2988487 w 9939841"/>
              <a:gd name="connsiteY349" fmla="*/ 148747 h 754402"/>
              <a:gd name="connsiteX350" fmla="*/ 2988487 w 9939841"/>
              <a:gd name="connsiteY350" fmla="*/ 257366 h 754402"/>
              <a:gd name="connsiteX351" fmla="*/ 2990853 w 9939841"/>
              <a:gd name="connsiteY351" fmla="*/ 257366 h 754402"/>
              <a:gd name="connsiteX352" fmla="*/ 3032162 w 9939841"/>
              <a:gd name="connsiteY352" fmla="*/ 170009 h 754402"/>
              <a:gd name="connsiteX353" fmla="*/ 3120712 w 9939841"/>
              <a:gd name="connsiteY353" fmla="*/ 138131 h 754402"/>
              <a:gd name="connsiteX354" fmla="*/ 276778 w 9939841"/>
              <a:gd name="connsiteY354" fmla="*/ 100626 h 754402"/>
              <a:gd name="connsiteX355" fmla="*/ 553555 w 9939841"/>
              <a:gd name="connsiteY355" fmla="*/ 376056 h 754402"/>
              <a:gd name="connsiteX356" fmla="*/ 276778 w 9939841"/>
              <a:gd name="connsiteY356" fmla="*/ 651494 h 754402"/>
              <a:gd name="connsiteX357" fmla="*/ 276778 w 9939841"/>
              <a:gd name="connsiteY357" fmla="*/ 650146 h 754402"/>
              <a:gd name="connsiteX358" fmla="*/ 0 w 9939841"/>
              <a:gd name="connsiteY358" fmla="*/ 374716 h 754402"/>
              <a:gd name="connsiteX359" fmla="*/ 276778 w 9939841"/>
              <a:gd name="connsiteY359" fmla="*/ 100626 h 754402"/>
              <a:gd name="connsiteX360" fmla="*/ 3793648 w 9939841"/>
              <a:gd name="connsiteY360" fmla="*/ 100347 h 754402"/>
              <a:gd name="connsiteX361" fmla="*/ 3823167 w 9939841"/>
              <a:gd name="connsiteY361" fmla="*/ 103893 h 754402"/>
              <a:gd name="connsiteX362" fmla="*/ 3823167 w 9939841"/>
              <a:gd name="connsiteY362" fmla="*/ 175907 h 754402"/>
              <a:gd name="connsiteX363" fmla="*/ 3791289 w 9939841"/>
              <a:gd name="connsiteY363" fmla="*/ 171182 h 754402"/>
              <a:gd name="connsiteX364" fmla="*/ 3740522 w 9939841"/>
              <a:gd name="connsiteY364" fmla="*/ 190077 h 754402"/>
              <a:gd name="connsiteX365" fmla="*/ 3777119 w 9939841"/>
              <a:gd name="connsiteY365" fmla="*/ 284518 h 754402"/>
              <a:gd name="connsiteX366" fmla="*/ 3754685 w 9939841"/>
              <a:gd name="connsiteY366" fmla="*/ 360079 h 754402"/>
              <a:gd name="connsiteX367" fmla="*/ 3692122 w 9939841"/>
              <a:gd name="connsiteY367" fmla="*/ 413205 h 754402"/>
              <a:gd name="connsiteX368" fmla="*/ 3596494 w 9939841"/>
              <a:gd name="connsiteY368" fmla="*/ 432093 h 754402"/>
              <a:gd name="connsiteX369" fmla="*/ 3489055 w 9939841"/>
              <a:gd name="connsiteY369" fmla="*/ 408479 h 754402"/>
              <a:gd name="connsiteX370" fmla="*/ 3460722 w 9939841"/>
              <a:gd name="connsiteY370" fmla="*/ 447449 h 754402"/>
              <a:gd name="connsiteX371" fmla="*/ 3477244 w 9939841"/>
              <a:gd name="connsiteY371" fmla="*/ 476962 h 754402"/>
              <a:gd name="connsiteX372" fmla="*/ 3530384 w 9939841"/>
              <a:gd name="connsiteY372" fmla="*/ 486406 h 754402"/>
              <a:gd name="connsiteX373" fmla="*/ 3659064 w 9939841"/>
              <a:gd name="connsiteY373" fmla="*/ 486406 h 754402"/>
              <a:gd name="connsiteX374" fmla="*/ 3780665 w 9939841"/>
              <a:gd name="connsiteY374" fmla="*/ 514738 h 754402"/>
              <a:gd name="connsiteX375" fmla="*/ 3830245 w 9939841"/>
              <a:gd name="connsiteY375" fmla="*/ 615085 h 754402"/>
              <a:gd name="connsiteX376" fmla="*/ 3601219 w 9939841"/>
              <a:gd name="connsiteY376" fmla="*/ 754402 h 754402"/>
              <a:gd name="connsiteX377" fmla="*/ 3434742 w 9939841"/>
              <a:gd name="connsiteY377" fmla="*/ 728422 h 754402"/>
              <a:gd name="connsiteX378" fmla="*/ 3438288 w 9939841"/>
              <a:gd name="connsiteY378" fmla="*/ 727249 h 754402"/>
              <a:gd name="connsiteX379" fmla="*/ 3385162 w 9939841"/>
              <a:gd name="connsiteY379" fmla="*/ 646963 h 754402"/>
              <a:gd name="connsiteX380" fmla="*/ 3478438 w 9939841"/>
              <a:gd name="connsiteY380" fmla="*/ 552522 h 754402"/>
              <a:gd name="connsiteX381" fmla="*/ 3478438 w 9939841"/>
              <a:gd name="connsiteY381" fmla="*/ 548976 h 754402"/>
              <a:gd name="connsiteX382" fmla="*/ 3411128 w 9939841"/>
              <a:gd name="connsiteY382" fmla="*/ 524182 h 754402"/>
              <a:gd name="connsiteX383" fmla="*/ 3387521 w 9939841"/>
              <a:gd name="connsiteY383" fmla="*/ 471063 h 754402"/>
              <a:gd name="connsiteX384" fmla="*/ 3411128 w 9939841"/>
              <a:gd name="connsiteY384" fmla="*/ 419117 h 754402"/>
              <a:gd name="connsiteX385" fmla="*/ 3470167 w 9939841"/>
              <a:gd name="connsiteY385" fmla="*/ 393137 h 754402"/>
              <a:gd name="connsiteX386" fmla="*/ 3432390 w 9939841"/>
              <a:gd name="connsiteY386" fmla="*/ 344736 h 754402"/>
              <a:gd name="connsiteX387" fmla="*/ 3419400 w 9939841"/>
              <a:gd name="connsiteY387" fmla="*/ 284518 h 754402"/>
              <a:gd name="connsiteX388" fmla="*/ 3440654 w 9939841"/>
              <a:gd name="connsiteY388" fmla="*/ 208965 h 754402"/>
              <a:gd name="connsiteX389" fmla="*/ 3502045 w 9939841"/>
              <a:gd name="connsiteY389" fmla="*/ 157019 h 754402"/>
              <a:gd name="connsiteX390" fmla="*/ 3598846 w 9939841"/>
              <a:gd name="connsiteY390" fmla="*/ 138131 h 754402"/>
              <a:gd name="connsiteX391" fmla="*/ 3720454 w 9939841"/>
              <a:gd name="connsiteY391" fmla="*/ 171182 h 754402"/>
              <a:gd name="connsiteX392" fmla="*/ 3793648 w 9939841"/>
              <a:gd name="connsiteY392" fmla="*/ 100347 h 754402"/>
              <a:gd name="connsiteX393" fmla="*/ 6048590 w 9939841"/>
              <a:gd name="connsiteY393" fmla="*/ 41316 h 754402"/>
              <a:gd name="connsiteX394" fmla="*/ 6127696 w 9939841"/>
              <a:gd name="connsiteY394" fmla="*/ 41316 h 754402"/>
              <a:gd name="connsiteX395" fmla="*/ 6127696 w 9939841"/>
              <a:gd name="connsiteY395" fmla="*/ 148747 h 754402"/>
              <a:gd name="connsiteX396" fmla="*/ 6228043 w 9939841"/>
              <a:gd name="connsiteY396" fmla="*/ 148747 h 754402"/>
              <a:gd name="connsiteX397" fmla="*/ 6228043 w 9939841"/>
              <a:gd name="connsiteY397" fmla="*/ 211318 h 754402"/>
              <a:gd name="connsiteX398" fmla="*/ 6128875 w 9939841"/>
              <a:gd name="connsiteY398" fmla="*/ 211318 h 754402"/>
              <a:gd name="connsiteX399" fmla="*/ 6128875 w 9939841"/>
              <a:gd name="connsiteY399" fmla="*/ 476948 h 754402"/>
              <a:gd name="connsiteX400" fmla="*/ 6143038 w 9939841"/>
              <a:gd name="connsiteY400" fmla="*/ 531260 h 754402"/>
              <a:gd name="connsiteX401" fmla="*/ 6184361 w 9939841"/>
              <a:gd name="connsiteY401" fmla="*/ 547782 h 754402"/>
              <a:gd name="connsiteX402" fmla="*/ 6229222 w 9939841"/>
              <a:gd name="connsiteY402" fmla="*/ 538338 h 754402"/>
              <a:gd name="connsiteX403" fmla="*/ 6229222 w 9939841"/>
              <a:gd name="connsiteY403" fmla="*/ 603275 h 754402"/>
              <a:gd name="connsiteX404" fmla="*/ 6172550 w 9939841"/>
              <a:gd name="connsiteY404" fmla="*/ 612719 h 754402"/>
              <a:gd name="connsiteX405" fmla="*/ 6081648 w 9939841"/>
              <a:gd name="connsiteY405" fmla="*/ 580840 h 754402"/>
              <a:gd name="connsiteX406" fmla="*/ 6048590 w 9939841"/>
              <a:gd name="connsiteY406" fmla="*/ 486392 h 754402"/>
              <a:gd name="connsiteX407" fmla="*/ 6048590 w 9939841"/>
              <a:gd name="connsiteY407" fmla="*/ 211318 h 754402"/>
              <a:gd name="connsiteX408" fmla="*/ 5983653 w 9939841"/>
              <a:gd name="connsiteY408" fmla="*/ 211318 h 754402"/>
              <a:gd name="connsiteX409" fmla="*/ 5983653 w 9939841"/>
              <a:gd name="connsiteY409" fmla="*/ 148747 h 754402"/>
              <a:gd name="connsiteX410" fmla="*/ 6048590 w 9939841"/>
              <a:gd name="connsiteY410" fmla="*/ 148747 h 754402"/>
              <a:gd name="connsiteX411" fmla="*/ 4417012 w 9939841"/>
              <a:gd name="connsiteY411" fmla="*/ 41316 h 754402"/>
              <a:gd name="connsiteX412" fmla="*/ 4496118 w 9939841"/>
              <a:gd name="connsiteY412" fmla="*/ 41316 h 754402"/>
              <a:gd name="connsiteX413" fmla="*/ 4496118 w 9939841"/>
              <a:gd name="connsiteY413" fmla="*/ 148747 h 754402"/>
              <a:gd name="connsiteX414" fmla="*/ 4596465 w 9939841"/>
              <a:gd name="connsiteY414" fmla="*/ 148747 h 754402"/>
              <a:gd name="connsiteX415" fmla="*/ 4596465 w 9939841"/>
              <a:gd name="connsiteY415" fmla="*/ 211318 h 754402"/>
              <a:gd name="connsiteX416" fmla="*/ 4497291 w 9939841"/>
              <a:gd name="connsiteY416" fmla="*/ 211318 h 754402"/>
              <a:gd name="connsiteX417" fmla="*/ 4497291 w 9939841"/>
              <a:gd name="connsiteY417" fmla="*/ 476948 h 754402"/>
              <a:gd name="connsiteX418" fmla="*/ 4511460 w 9939841"/>
              <a:gd name="connsiteY418" fmla="*/ 531260 h 754402"/>
              <a:gd name="connsiteX419" fmla="*/ 4552783 w 9939841"/>
              <a:gd name="connsiteY419" fmla="*/ 547782 h 754402"/>
              <a:gd name="connsiteX420" fmla="*/ 4597644 w 9939841"/>
              <a:gd name="connsiteY420" fmla="*/ 538338 h 754402"/>
              <a:gd name="connsiteX421" fmla="*/ 4597644 w 9939841"/>
              <a:gd name="connsiteY421" fmla="*/ 603275 h 754402"/>
              <a:gd name="connsiteX422" fmla="*/ 4540972 w 9939841"/>
              <a:gd name="connsiteY422" fmla="*/ 612719 h 754402"/>
              <a:gd name="connsiteX423" fmla="*/ 4450070 w 9939841"/>
              <a:gd name="connsiteY423" fmla="*/ 580840 h 754402"/>
              <a:gd name="connsiteX424" fmla="*/ 4417012 w 9939841"/>
              <a:gd name="connsiteY424" fmla="*/ 486392 h 754402"/>
              <a:gd name="connsiteX425" fmla="*/ 4417012 w 9939841"/>
              <a:gd name="connsiteY425" fmla="*/ 211318 h 754402"/>
              <a:gd name="connsiteX426" fmla="*/ 4352075 w 9939841"/>
              <a:gd name="connsiteY426" fmla="*/ 211318 h 754402"/>
              <a:gd name="connsiteX427" fmla="*/ 4352075 w 9939841"/>
              <a:gd name="connsiteY427" fmla="*/ 148747 h 754402"/>
              <a:gd name="connsiteX428" fmla="*/ 4417012 w 9939841"/>
              <a:gd name="connsiteY428" fmla="*/ 148747 h 754402"/>
              <a:gd name="connsiteX429" fmla="*/ 4930563 w 9939841"/>
              <a:gd name="connsiteY429" fmla="*/ 24794 h 754402"/>
              <a:gd name="connsiteX430" fmla="*/ 5034456 w 9939841"/>
              <a:gd name="connsiteY430" fmla="*/ 24794 h 754402"/>
              <a:gd name="connsiteX431" fmla="*/ 5288289 w 9939841"/>
              <a:gd name="connsiteY431" fmla="*/ 420290 h 754402"/>
              <a:gd name="connsiteX432" fmla="*/ 5337870 w 9939841"/>
              <a:gd name="connsiteY432" fmla="*/ 511192 h 754402"/>
              <a:gd name="connsiteX433" fmla="*/ 5341408 w 9939841"/>
              <a:gd name="connsiteY433" fmla="*/ 511192 h 754402"/>
              <a:gd name="connsiteX434" fmla="*/ 5337870 w 9939841"/>
              <a:gd name="connsiteY434" fmla="*/ 406127 h 754402"/>
              <a:gd name="connsiteX435" fmla="*/ 5337870 w 9939841"/>
              <a:gd name="connsiteY435" fmla="*/ 24794 h 754402"/>
              <a:gd name="connsiteX436" fmla="*/ 5418148 w 9939841"/>
              <a:gd name="connsiteY436" fmla="*/ 24794 h 754402"/>
              <a:gd name="connsiteX437" fmla="*/ 5418148 w 9939841"/>
              <a:gd name="connsiteY437" fmla="*/ 603289 h 754402"/>
              <a:gd name="connsiteX438" fmla="*/ 5314256 w 9939841"/>
              <a:gd name="connsiteY438" fmla="*/ 603289 h 754402"/>
              <a:gd name="connsiteX439" fmla="*/ 5059242 w 9939841"/>
              <a:gd name="connsiteY439" fmla="*/ 210138 h 754402"/>
              <a:gd name="connsiteX440" fmla="*/ 5010842 w 9939841"/>
              <a:gd name="connsiteY440" fmla="*/ 118063 h 754402"/>
              <a:gd name="connsiteX441" fmla="*/ 5007296 w 9939841"/>
              <a:gd name="connsiteY441" fmla="*/ 118063 h 754402"/>
              <a:gd name="connsiteX442" fmla="*/ 5010842 w 9939841"/>
              <a:gd name="connsiteY442" fmla="*/ 221955 h 754402"/>
              <a:gd name="connsiteX443" fmla="*/ 5010842 w 9939841"/>
              <a:gd name="connsiteY443" fmla="*/ 603289 h 754402"/>
              <a:gd name="connsiteX444" fmla="*/ 4930563 w 9939841"/>
              <a:gd name="connsiteY444" fmla="*/ 603289 h 754402"/>
              <a:gd name="connsiteX445" fmla="*/ 1112519 w 9939841"/>
              <a:gd name="connsiteY445" fmla="*/ 14156 h 754402"/>
              <a:gd name="connsiteX446" fmla="*/ 1236487 w 9939841"/>
              <a:gd name="connsiteY446" fmla="*/ 40136 h 754402"/>
              <a:gd name="connsiteX447" fmla="*/ 1323851 w 9939841"/>
              <a:gd name="connsiteY447" fmla="*/ 115696 h 754402"/>
              <a:gd name="connsiteX448" fmla="*/ 1359275 w 9939841"/>
              <a:gd name="connsiteY448" fmla="*/ 230206 h 754402"/>
              <a:gd name="connsiteX449" fmla="*/ 1274271 w 9939841"/>
              <a:gd name="connsiteY449" fmla="*/ 230206 h 754402"/>
              <a:gd name="connsiteX450" fmla="*/ 1223497 w 9939841"/>
              <a:gd name="connsiteY450" fmla="*/ 122774 h 754402"/>
              <a:gd name="connsiteX451" fmla="*/ 1111340 w 9939841"/>
              <a:gd name="connsiteY451" fmla="*/ 82638 h 754402"/>
              <a:gd name="connsiteX452" fmla="*/ 1014539 w 9939841"/>
              <a:gd name="connsiteY452" fmla="*/ 112150 h 754402"/>
              <a:gd name="connsiteX453" fmla="*/ 949602 w 9939841"/>
              <a:gd name="connsiteY453" fmla="*/ 193609 h 754402"/>
              <a:gd name="connsiteX454" fmla="*/ 925989 w 9939841"/>
              <a:gd name="connsiteY454" fmla="*/ 311664 h 754402"/>
              <a:gd name="connsiteX455" fmla="*/ 949602 w 9939841"/>
              <a:gd name="connsiteY455" fmla="*/ 432093 h 754402"/>
              <a:gd name="connsiteX456" fmla="*/ 1014539 w 9939841"/>
              <a:gd name="connsiteY456" fmla="*/ 514731 h 754402"/>
              <a:gd name="connsiteX457" fmla="*/ 1111340 w 9939841"/>
              <a:gd name="connsiteY457" fmla="*/ 544236 h 754402"/>
              <a:gd name="connsiteX458" fmla="*/ 1190446 w 9939841"/>
              <a:gd name="connsiteY458" fmla="*/ 525348 h 754402"/>
              <a:gd name="connsiteX459" fmla="*/ 1248290 w 9939841"/>
              <a:gd name="connsiteY459" fmla="*/ 473402 h 754402"/>
              <a:gd name="connsiteX460" fmla="*/ 1274271 w 9939841"/>
              <a:gd name="connsiteY460" fmla="*/ 396669 h 754402"/>
              <a:gd name="connsiteX461" fmla="*/ 1359275 w 9939841"/>
              <a:gd name="connsiteY461" fmla="*/ 396669 h 754402"/>
              <a:gd name="connsiteX462" fmla="*/ 1323851 w 9939841"/>
              <a:gd name="connsiteY462" fmla="*/ 510006 h 754402"/>
              <a:gd name="connsiteX463" fmla="*/ 1236487 w 9939841"/>
              <a:gd name="connsiteY463" fmla="*/ 586739 h 754402"/>
              <a:gd name="connsiteX464" fmla="*/ 1112519 w 9939841"/>
              <a:gd name="connsiteY464" fmla="*/ 613898 h 754402"/>
              <a:gd name="connsiteX465" fmla="*/ 972037 w 9939841"/>
              <a:gd name="connsiteY465" fmla="*/ 574942 h 754402"/>
              <a:gd name="connsiteX466" fmla="*/ 876402 w 9939841"/>
              <a:gd name="connsiteY466" fmla="*/ 467503 h 754402"/>
              <a:gd name="connsiteX467" fmla="*/ 842164 w 9939841"/>
              <a:gd name="connsiteY467" fmla="*/ 311664 h 754402"/>
              <a:gd name="connsiteX468" fmla="*/ 876402 w 9939841"/>
              <a:gd name="connsiteY468" fmla="*/ 157005 h 754402"/>
              <a:gd name="connsiteX469" fmla="*/ 972037 w 9939841"/>
              <a:gd name="connsiteY469" fmla="*/ 51933 h 754402"/>
              <a:gd name="connsiteX470" fmla="*/ 1112519 w 9939841"/>
              <a:gd name="connsiteY470" fmla="*/ 14156 h 754402"/>
              <a:gd name="connsiteX471" fmla="*/ 3914070 w 9939841"/>
              <a:gd name="connsiteY471" fmla="*/ 0 h 754402"/>
              <a:gd name="connsiteX472" fmla="*/ 3993176 w 9939841"/>
              <a:gd name="connsiteY472" fmla="*/ 0 h 754402"/>
              <a:gd name="connsiteX473" fmla="*/ 3993176 w 9939841"/>
              <a:gd name="connsiteY473" fmla="*/ 182999 h 754402"/>
              <a:gd name="connsiteX474" fmla="*/ 3991983 w 9939841"/>
              <a:gd name="connsiteY474" fmla="*/ 253834 h 754402"/>
              <a:gd name="connsiteX475" fmla="*/ 3995528 w 9939841"/>
              <a:gd name="connsiteY475" fmla="*/ 253834 h 754402"/>
              <a:gd name="connsiteX476" fmla="*/ 4046302 w 9939841"/>
              <a:gd name="connsiteY476" fmla="*/ 171182 h 754402"/>
              <a:gd name="connsiteX477" fmla="*/ 4139571 w 9939841"/>
              <a:gd name="connsiteY477" fmla="*/ 140497 h 754402"/>
              <a:gd name="connsiteX478" fmla="*/ 4218670 w 9939841"/>
              <a:gd name="connsiteY478" fmla="*/ 160565 h 754402"/>
              <a:gd name="connsiteX479" fmla="*/ 4218670 w 9939841"/>
              <a:gd name="connsiteY479" fmla="*/ 158206 h 754402"/>
              <a:gd name="connsiteX480" fmla="*/ 4274149 w 9939841"/>
              <a:gd name="connsiteY480" fmla="*/ 213684 h 754402"/>
              <a:gd name="connsiteX481" fmla="*/ 4294217 w 9939841"/>
              <a:gd name="connsiteY481" fmla="*/ 295156 h 754402"/>
              <a:gd name="connsiteX482" fmla="*/ 4294217 w 9939841"/>
              <a:gd name="connsiteY482" fmla="*/ 602109 h 754402"/>
              <a:gd name="connsiteX483" fmla="*/ 4215124 w 9939841"/>
              <a:gd name="connsiteY483" fmla="*/ 602109 h 754402"/>
              <a:gd name="connsiteX484" fmla="*/ 4215124 w 9939841"/>
              <a:gd name="connsiteY484" fmla="*/ 310499 h 754402"/>
              <a:gd name="connsiteX485" fmla="*/ 4189151 w 9939841"/>
              <a:gd name="connsiteY485" fmla="*/ 230220 h 754402"/>
              <a:gd name="connsiteX486" fmla="*/ 4118309 w 9939841"/>
              <a:gd name="connsiteY486" fmla="*/ 201887 h 754402"/>
              <a:gd name="connsiteX487" fmla="*/ 4027407 w 9939841"/>
              <a:gd name="connsiteY487" fmla="*/ 245562 h 754402"/>
              <a:gd name="connsiteX488" fmla="*/ 3993176 w 9939841"/>
              <a:gd name="connsiteY488" fmla="*/ 367171 h 754402"/>
              <a:gd name="connsiteX489" fmla="*/ 3993176 w 9939841"/>
              <a:gd name="connsiteY489" fmla="*/ 603289 h 754402"/>
              <a:gd name="connsiteX490" fmla="*/ 3914070 w 9939841"/>
              <a:gd name="connsiteY490" fmla="*/ 603289 h 754402"/>
              <a:gd name="connsiteX491" fmla="*/ 3215160 w 9939841"/>
              <a:gd name="connsiteY491" fmla="*/ 0 h 754402"/>
              <a:gd name="connsiteX492" fmla="*/ 3301337 w 9939841"/>
              <a:gd name="connsiteY492" fmla="*/ 0 h 754402"/>
              <a:gd name="connsiteX493" fmla="*/ 3301337 w 9939841"/>
              <a:gd name="connsiteY493" fmla="*/ 83825 h 754402"/>
              <a:gd name="connsiteX494" fmla="*/ 3215160 w 9939841"/>
              <a:gd name="connsiteY494" fmla="*/ 83825 h 7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9939841" h="754402">
                <a:moveTo>
                  <a:pt x="3581137" y="550149"/>
                </a:moveTo>
                <a:cubicBezTo>
                  <a:pt x="3541001" y="550149"/>
                  <a:pt x="3512669" y="556061"/>
                  <a:pt x="3493780" y="569044"/>
                </a:cubicBezTo>
                <a:cubicBezTo>
                  <a:pt x="3474892" y="582034"/>
                  <a:pt x="3466621" y="598563"/>
                  <a:pt x="3466621" y="620990"/>
                </a:cubicBezTo>
                <a:cubicBezTo>
                  <a:pt x="3466621" y="646963"/>
                  <a:pt x="3478438" y="665859"/>
                  <a:pt x="3502045" y="676476"/>
                </a:cubicBezTo>
                <a:cubicBezTo>
                  <a:pt x="3525659" y="687099"/>
                  <a:pt x="3559890" y="691825"/>
                  <a:pt x="3604751" y="691825"/>
                </a:cubicBezTo>
                <a:cubicBezTo>
                  <a:pt x="3657884" y="691825"/>
                  <a:pt x="3695668" y="685927"/>
                  <a:pt x="3718088" y="672937"/>
                </a:cubicBezTo>
                <a:lnTo>
                  <a:pt x="3718088" y="674123"/>
                </a:lnTo>
                <a:cubicBezTo>
                  <a:pt x="3740522" y="661133"/>
                  <a:pt x="3752333" y="643424"/>
                  <a:pt x="3752333" y="619811"/>
                </a:cubicBezTo>
                <a:cubicBezTo>
                  <a:pt x="3752333" y="596197"/>
                  <a:pt x="3742888" y="579675"/>
                  <a:pt x="3724000" y="567864"/>
                </a:cubicBezTo>
                <a:cubicBezTo>
                  <a:pt x="3705112" y="556061"/>
                  <a:pt x="3680318" y="550149"/>
                  <a:pt x="3648440" y="550149"/>
                </a:cubicBezTo>
                <a:close/>
                <a:moveTo>
                  <a:pt x="9018976" y="540704"/>
                </a:moveTo>
                <a:lnTo>
                  <a:pt x="9020156" y="543078"/>
                </a:lnTo>
                <a:lnTo>
                  <a:pt x="9018976" y="543371"/>
                </a:lnTo>
                <a:close/>
                <a:moveTo>
                  <a:pt x="8870229" y="376615"/>
                </a:moveTo>
                <a:cubicBezTo>
                  <a:pt x="8848967" y="391957"/>
                  <a:pt x="8817089" y="404947"/>
                  <a:pt x="8774587" y="413219"/>
                </a:cubicBezTo>
                <a:lnTo>
                  <a:pt x="8758065" y="416751"/>
                </a:lnTo>
                <a:cubicBezTo>
                  <a:pt x="8733264" y="421469"/>
                  <a:pt x="8714390" y="426195"/>
                  <a:pt x="8700206" y="430913"/>
                </a:cubicBezTo>
                <a:cubicBezTo>
                  <a:pt x="8686050" y="435639"/>
                  <a:pt x="8675420" y="441551"/>
                  <a:pt x="8665975" y="450981"/>
                </a:cubicBezTo>
                <a:cubicBezTo>
                  <a:pt x="8656531" y="460440"/>
                  <a:pt x="8651806" y="472236"/>
                  <a:pt x="8651806" y="488758"/>
                </a:cubicBezTo>
                <a:cubicBezTo>
                  <a:pt x="8651806" y="510020"/>
                  <a:pt x="8660077" y="525362"/>
                  <a:pt x="8675420" y="536000"/>
                </a:cubicBezTo>
                <a:cubicBezTo>
                  <a:pt x="8690776" y="546617"/>
                  <a:pt x="8710844" y="551342"/>
                  <a:pt x="8735630" y="551342"/>
                </a:cubicBezTo>
                <a:cubicBezTo>
                  <a:pt x="8778133" y="551342"/>
                  <a:pt x="8811191" y="537172"/>
                  <a:pt x="8834805" y="510020"/>
                </a:cubicBezTo>
                <a:lnTo>
                  <a:pt x="8834805" y="508840"/>
                </a:lnTo>
                <a:cubicBezTo>
                  <a:pt x="8858412" y="480507"/>
                  <a:pt x="8870229" y="443904"/>
                  <a:pt x="8870229" y="397855"/>
                </a:cubicBezTo>
                <a:close/>
                <a:moveTo>
                  <a:pt x="228405" y="271263"/>
                </a:moveTo>
                <a:lnTo>
                  <a:pt x="228405" y="358592"/>
                </a:lnTo>
                <a:lnTo>
                  <a:pt x="280805" y="358592"/>
                </a:lnTo>
                <a:cubicBezTo>
                  <a:pt x="321116" y="358592"/>
                  <a:pt x="342615" y="342468"/>
                  <a:pt x="342615" y="312914"/>
                </a:cubicBezTo>
                <a:cubicBezTo>
                  <a:pt x="342615" y="283353"/>
                  <a:pt x="321116" y="271263"/>
                  <a:pt x="280805" y="271263"/>
                </a:cubicBezTo>
                <a:close/>
                <a:moveTo>
                  <a:pt x="174665" y="228265"/>
                </a:moveTo>
                <a:lnTo>
                  <a:pt x="307679" y="228265"/>
                </a:lnTo>
                <a:cubicBezTo>
                  <a:pt x="361419" y="228265"/>
                  <a:pt x="397702" y="260514"/>
                  <a:pt x="397702" y="306192"/>
                </a:cubicBezTo>
                <a:cubicBezTo>
                  <a:pt x="397702" y="349190"/>
                  <a:pt x="365454" y="376056"/>
                  <a:pt x="317081" y="381431"/>
                </a:cubicBezTo>
                <a:lnTo>
                  <a:pt x="317081" y="384118"/>
                </a:lnTo>
                <a:cubicBezTo>
                  <a:pt x="362766" y="388153"/>
                  <a:pt x="384265" y="409652"/>
                  <a:pt x="389640" y="452643"/>
                </a:cubicBezTo>
                <a:cubicBezTo>
                  <a:pt x="392327" y="468767"/>
                  <a:pt x="399042" y="503703"/>
                  <a:pt x="405757" y="513105"/>
                </a:cubicBezTo>
                <a:lnTo>
                  <a:pt x="345302" y="513105"/>
                </a:lnTo>
                <a:cubicBezTo>
                  <a:pt x="341267" y="503703"/>
                  <a:pt x="338580" y="483544"/>
                  <a:pt x="335893" y="460705"/>
                </a:cubicBezTo>
                <a:cubicBezTo>
                  <a:pt x="331865" y="417707"/>
                  <a:pt x="325143" y="404277"/>
                  <a:pt x="275430" y="404277"/>
                </a:cubicBezTo>
                <a:lnTo>
                  <a:pt x="228405" y="404277"/>
                </a:lnTo>
                <a:lnTo>
                  <a:pt x="228405" y="513105"/>
                </a:lnTo>
                <a:lnTo>
                  <a:pt x="174665" y="513105"/>
                </a:lnTo>
                <a:close/>
                <a:moveTo>
                  <a:pt x="5731013" y="201887"/>
                </a:moveTo>
                <a:cubicBezTo>
                  <a:pt x="5696782" y="201887"/>
                  <a:pt x="5664904" y="213684"/>
                  <a:pt x="5641290" y="237298"/>
                </a:cubicBezTo>
                <a:lnTo>
                  <a:pt x="5640111" y="237298"/>
                </a:lnTo>
                <a:cubicBezTo>
                  <a:pt x="5615324" y="260912"/>
                  <a:pt x="5601154" y="293970"/>
                  <a:pt x="5594062" y="335292"/>
                </a:cubicBezTo>
                <a:lnTo>
                  <a:pt x="5854974" y="335292"/>
                </a:lnTo>
                <a:cubicBezTo>
                  <a:pt x="5852622" y="292790"/>
                  <a:pt x="5839631" y="259732"/>
                  <a:pt x="5817197" y="236118"/>
                </a:cubicBezTo>
                <a:cubicBezTo>
                  <a:pt x="5794770" y="212511"/>
                  <a:pt x="5765251" y="201887"/>
                  <a:pt x="5731013" y="201887"/>
                </a:cubicBezTo>
                <a:close/>
                <a:moveTo>
                  <a:pt x="8290547" y="201873"/>
                </a:moveTo>
                <a:cubicBezTo>
                  <a:pt x="8263395" y="201873"/>
                  <a:pt x="8239781" y="210138"/>
                  <a:pt x="8218533" y="225487"/>
                </a:cubicBezTo>
                <a:cubicBezTo>
                  <a:pt x="8197279" y="240844"/>
                  <a:pt x="8181936" y="262084"/>
                  <a:pt x="8170125" y="289244"/>
                </a:cubicBezTo>
                <a:cubicBezTo>
                  <a:pt x="8158323" y="315210"/>
                  <a:pt x="8152410" y="344736"/>
                  <a:pt x="8152410" y="376601"/>
                </a:cubicBezTo>
                <a:cubicBezTo>
                  <a:pt x="8152410" y="408479"/>
                  <a:pt x="8158323" y="437991"/>
                  <a:pt x="8170125" y="463971"/>
                </a:cubicBezTo>
                <a:cubicBezTo>
                  <a:pt x="8181936" y="489938"/>
                  <a:pt x="8197279" y="511192"/>
                  <a:pt x="8218533" y="527714"/>
                </a:cubicBezTo>
                <a:cubicBezTo>
                  <a:pt x="8239781" y="544250"/>
                  <a:pt x="8262215" y="551328"/>
                  <a:pt x="8289375" y="551328"/>
                </a:cubicBezTo>
                <a:cubicBezTo>
                  <a:pt x="8316513" y="551328"/>
                  <a:pt x="8337775" y="544250"/>
                  <a:pt x="8357843" y="528908"/>
                </a:cubicBezTo>
                <a:lnTo>
                  <a:pt x="8359016" y="527714"/>
                </a:lnTo>
                <a:cubicBezTo>
                  <a:pt x="8379098" y="512372"/>
                  <a:pt x="8394440" y="492304"/>
                  <a:pt x="8406244" y="465151"/>
                </a:cubicBezTo>
                <a:cubicBezTo>
                  <a:pt x="8418054" y="437991"/>
                  <a:pt x="8422780" y="408479"/>
                  <a:pt x="8422780" y="374248"/>
                </a:cubicBezTo>
                <a:cubicBezTo>
                  <a:pt x="8422780" y="340011"/>
                  <a:pt x="8416874" y="310492"/>
                  <a:pt x="8406244" y="283346"/>
                </a:cubicBezTo>
                <a:cubicBezTo>
                  <a:pt x="8394440" y="257366"/>
                  <a:pt x="8379098" y="237298"/>
                  <a:pt x="8359016" y="223128"/>
                </a:cubicBezTo>
                <a:cubicBezTo>
                  <a:pt x="8338948" y="208965"/>
                  <a:pt x="8316513" y="201873"/>
                  <a:pt x="8290547" y="201873"/>
                </a:cubicBezTo>
                <a:close/>
                <a:moveTo>
                  <a:pt x="6998967" y="201873"/>
                </a:moveTo>
                <a:cubicBezTo>
                  <a:pt x="6957644" y="201873"/>
                  <a:pt x="6923413" y="217216"/>
                  <a:pt x="6898620" y="249094"/>
                </a:cubicBezTo>
                <a:cubicBezTo>
                  <a:pt x="6873819" y="280980"/>
                  <a:pt x="6860843" y="322302"/>
                  <a:pt x="6860843" y="374248"/>
                </a:cubicBezTo>
                <a:cubicBezTo>
                  <a:pt x="6860843" y="408479"/>
                  <a:pt x="6866741" y="439171"/>
                  <a:pt x="6878559" y="466324"/>
                </a:cubicBezTo>
                <a:cubicBezTo>
                  <a:pt x="6890355" y="492304"/>
                  <a:pt x="6906877" y="513552"/>
                  <a:pt x="6926959" y="528894"/>
                </a:cubicBezTo>
                <a:cubicBezTo>
                  <a:pt x="6948200" y="544250"/>
                  <a:pt x="6971814" y="551328"/>
                  <a:pt x="7000146" y="551328"/>
                </a:cubicBezTo>
                <a:cubicBezTo>
                  <a:pt x="7028479" y="551328"/>
                  <a:pt x="7052093" y="544250"/>
                  <a:pt x="7073347" y="528894"/>
                </a:cubicBezTo>
                <a:lnTo>
                  <a:pt x="7070981" y="528894"/>
                </a:lnTo>
                <a:cubicBezTo>
                  <a:pt x="7092242" y="513552"/>
                  <a:pt x="7107585" y="493484"/>
                  <a:pt x="7119388" y="466324"/>
                </a:cubicBezTo>
                <a:cubicBezTo>
                  <a:pt x="7131199" y="440358"/>
                  <a:pt x="7137097" y="409659"/>
                  <a:pt x="7137097" y="374248"/>
                </a:cubicBezTo>
                <a:cubicBezTo>
                  <a:pt x="7137097" y="322302"/>
                  <a:pt x="7124107" y="280980"/>
                  <a:pt x="7099320" y="249094"/>
                </a:cubicBezTo>
                <a:cubicBezTo>
                  <a:pt x="7074527" y="217216"/>
                  <a:pt x="7040296" y="201873"/>
                  <a:pt x="6998967" y="201873"/>
                </a:cubicBezTo>
                <a:close/>
                <a:moveTo>
                  <a:pt x="2177413" y="201873"/>
                </a:moveTo>
                <a:cubicBezTo>
                  <a:pt x="2150253" y="201873"/>
                  <a:pt x="2126639" y="210138"/>
                  <a:pt x="2105399" y="225487"/>
                </a:cubicBezTo>
                <a:cubicBezTo>
                  <a:pt x="2084137" y="240844"/>
                  <a:pt x="2068794" y="262084"/>
                  <a:pt x="2056984" y="289244"/>
                </a:cubicBezTo>
                <a:cubicBezTo>
                  <a:pt x="2045181" y="315210"/>
                  <a:pt x="2039282" y="344736"/>
                  <a:pt x="2039282" y="376601"/>
                </a:cubicBezTo>
                <a:cubicBezTo>
                  <a:pt x="2039282" y="408479"/>
                  <a:pt x="2045181" y="437991"/>
                  <a:pt x="2056984" y="463971"/>
                </a:cubicBezTo>
                <a:cubicBezTo>
                  <a:pt x="2068794" y="489938"/>
                  <a:pt x="2084137" y="511192"/>
                  <a:pt x="2105399" y="527714"/>
                </a:cubicBezTo>
                <a:cubicBezTo>
                  <a:pt x="2126639" y="544250"/>
                  <a:pt x="2149073" y="551328"/>
                  <a:pt x="2176233" y="551328"/>
                </a:cubicBezTo>
                <a:cubicBezTo>
                  <a:pt x="2203379" y="551328"/>
                  <a:pt x="2224633" y="544250"/>
                  <a:pt x="2244701" y="528908"/>
                </a:cubicBezTo>
                <a:lnTo>
                  <a:pt x="2245881" y="527714"/>
                </a:lnTo>
                <a:cubicBezTo>
                  <a:pt x="2265956" y="512372"/>
                  <a:pt x="2281306" y="492304"/>
                  <a:pt x="2293102" y="465151"/>
                </a:cubicBezTo>
                <a:cubicBezTo>
                  <a:pt x="2304913" y="437991"/>
                  <a:pt x="2309638" y="408479"/>
                  <a:pt x="2309638" y="374248"/>
                </a:cubicBezTo>
                <a:cubicBezTo>
                  <a:pt x="2309638" y="340011"/>
                  <a:pt x="2303740" y="310492"/>
                  <a:pt x="2293102" y="283346"/>
                </a:cubicBezTo>
                <a:cubicBezTo>
                  <a:pt x="2281306" y="257366"/>
                  <a:pt x="2265956" y="237298"/>
                  <a:pt x="2245881" y="223128"/>
                </a:cubicBezTo>
                <a:cubicBezTo>
                  <a:pt x="2225813" y="208965"/>
                  <a:pt x="2203379" y="201873"/>
                  <a:pt x="2177413" y="201873"/>
                </a:cubicBezTo>
                <a:close/>
                <a:moveTo>
                  <a:pt x="1653224" y="201873"/>
                </a:moveTo>
                <a:cubicBezTo>
                  <a:pt x="1611901" y="201873"/>
                  <a:pt x="1577663" y="217216"/>
                  <a:pt x="1552877" y="249094"/>
                </a:cubicBezTo>
                <a:cubicBezTo>
                  <a:pt x="1528090" y="280980"/>
                  <a:pt x="1515100" y="322302"/>
                  <a:pt x="1515100" y="374248"/>
                </a:cubicBezTo>
                <a:cubicBezTo>
                  <a:pt x="1515100" y="408479"/>
                  <a:pt x="1520998" y="439171"/>
                  <a:pt x="1532809" y="466324"/>
                </a:cubicBezTo>
                <a:cubicBezTo>
                  <a:pt x="1544612" y="492304"/>
                  <a:pt x="1561141" y="513552"/>
                  <a:pt x="1581209" y="528894"/>
                </a:cubicBezTo>
                <a:cubicBezTo>
                  <a:pt x="1602457" y="544250"/>
                  <a:pt x="1626071" y="551328"/>
                  <a:pt x="1654403" y="551328"/>
                </a:cubicBezTo>
                <a:cubicBezTo>
                  <a:pt x="1682736" y="551328"/>
                  <a:pt x="1706350" y="544250"/>
                  <a:pt x="1727604" y="528894"/>
                </a:cubicBezTo>
                <a:lnTo>
                  <a:pt x="1725238" y="528894"/>
                </a:lnTo>
                <a:cubicBezTo>
                  <a:pt x="1746493" y="513552"/>
                  <a:pt x="1761842" y="493484"/>
                  <a:pt x="1773652" y="466324"/>
                </a:cubicBezTo>
                <a:cubicBezTo>
                  <a:pt x="1785449" y="440358"/>
                  <a:pt x="1791354" y="409659"/>
                  <a:pt x="1791354" y="374248"/>
                </a:cubicBezTo>
                <a:cubicBezTo>
                  <a:pt x="1791354" y="322302"/>
                  <a:pt x="1778378" y="280980"/>
                  <a:pt x="1753570" y="249094"/>
                </a:cubicBezTo>
                <a:cubicBezTo>
                  <a:pt x="1728784" y="217216"/>
                  <a:pt x="1694546" y="201873"/>
                  <a:pt x="1653224" y="201873"/>
                </a:cubicBezTo>
                <a:close/>
                <a:moveTo>
                  <a:pt x="3600026" y="200694"/>
                </a:moveTo>
                <a:cubicBezTo>
                  <a:pt x="3569341" y="200694"/>
                  <a:pt x="3544547" y="207786"/>
                  <a:pt x="3525659" y="223128"/>
                </a:cubicBezTo>
                <a:cubicBezTo>
                  <a:pt x="3506771" y="238477"/>
                  <a:pt x="3497326" y="259732"/>
                  <a:pt x="3497326" y="286892"/>
                </a:cubicBezTo>
                <a:cubicBezTo>
                  <a:pt x="3497326" y="314031"/>
                  <a:pt x="3506771" y="336465"/>
                  <a:pt x="3525659" y="350635"/>
                </a:cubicBezTo>
                <a:cubicBezTo>
                  <a:pt x="3544547" y="364804"/>
                  <a:pt x="3569341" y="373069"/>
                  <a:pt x="3600026" y="373069"/>
                </a:cubicBezTo>
                <a:cubicBezTo>
                  <a:pt x="3630731" y="373069"/>
                  <a:pt x="3655518" y="365977"/>
                  <a:pt x="3674406" y="350635"/>
                </a:cubicBezTo>
                <a:cubicBezTo>
                  <a:pt x="3693294" y="335292"/>
                  <a:pt x="3702739" y="314031"/>
                  <a:pt x="3702739" y="286892"/>
                </a:cubicBezTo>
                <a:cubicBezTo>
                  <a:pt x="3702739" y="259732"/>
                  <a:pt x="3693294" y="238477"/>
                  <a:pt x="3674406" y="223128"/>
                </a:cubicBezTo>
                <a:cubicBezTo>
                  <a:pt x="3655518" y="207786"/>
                  <a:pt x="3630731" y="200694"/>
                  <a:pt x="3600026" y="200694"/>
                </a:cubicBezTo>
                <a:close/>
                <a:moveTo>
                  <a:pt x="9387319" y="158199"/>
                </a:moveTo>
                <a:lnTo>
                  <a:pt x="9388513" y="159371"/>
                </a:lnTo>
                <a:lnTo>
                  <a:pt x="9388499" y="159371"/>
                </a:lnTo>
                <a:close/>
                <a:moveTo>
                  <a:pt x="276778" y="154366"/>
                </a:moveTo>
                <a:cubicBezTo>
                  <a:pt x="151826" y="154366"/>
                  <a:pt x="61803" y="243042"/>
                  <a:pt x="61803" y="373369"/>
                </a:cubicBezTo>
                <a:cubicBezTo>
                  <a:pt x="61803" y="503703"/>
                  <a:pt x="153166" y="596406"/>
                  <a:pt x="278118" y="596406"/>
                </a:cubicBezTo>
                <a:lnTo>
                  <a:pt x="276778" y="597746"/>
                </a:lnTo>
                <a:cubicBezTo>
                  <a:pt x="400389" y="597746"/>
                  <a:pt x="493093" y="503703"/>
                  <a:pt x="493093" y="374716"/>
                </a:cubicBezTo>
                <a:cubicBezTo>
                  <a:pt x="493093" y="245730"/>
                  <a:pt x="401729" y="154366"/>
                  <a:pt x="276778" y="154366"/>
                </a:cubicBezTo>
                <a:close/>
                <a:moveTo>
                  <a:pt x="3218706" y="148761"/>
                </a:moveTo>
                <a:lnTo>
                  <a:pt x="3297791" y="148761"/>
                </a:lnTo>
                <a:lnTo>
                  <a:pt x="3297791" y="603289"/>
                </a:lnTo>
                <a:lnTo>
                  <a:pt x="3218706" y="603289"/>
                </a:lnTo>
                <a:close/>
                <a:moveTo>
                  <a:pt x="9507748" y="148747"/>
                </a:moveTo>
                <a:lnTo>
                  <a:pt x="9595105" y="148747"/>
                </a:lnTo>
                <a:lnTo>
                  <a:pt x="9703723" y="449802"/>
                </a:lnTo>
                <a:cubicBezTo>
                  <a:pt x="9715534" y="479314"/>
                  <a:pt x="9722611" y="505294"/>
                  <a:pt x="9727344" y="527714"/>
                </a:cubicBezTo>
                <a:lnTo>
                  <a:pt x="9729703" y="527714"/>
                </a:lnTo>
                <a:cubicBezTo>
                  <a:pt x="9734422" y="506474"/>
                  <a:pt x="9742693" y="480494"/>
                  <a:pt x="9753310" y="449802"/>
                </a:cubicBezTo>
                <a:lnTo>
                  <a:pt x="9859562" y="148747"/>
                </a:lnTo>
                <a:lnTo>
                  <a:pt x="9939841" y="148747"/>
                </a:lnTo>
                <a:lnTo>
                  <a:pt x="9775744" y="586753"/>
                </a:lnTo>
                <a:cubicBezTo>
                  <a:pt x="9759215" y="630434"/>
                  <a:pt x="9735601" y="669391"/>
                  <a:pt x="9704910" y="703635"/>
                </a:cubicBezTo>
                <a:cubicBezTo>
                  <a:pt x="9674211" y="737866"/>
                  <a:pt x="9635255" y="754388"/>
                  <a:pt x="9588027" y="754388"/>
                </a:cubicBezTo>
                <a:cubicBezTo>
                  <a:pt x="9566786" y="754388"/>
                  <a:pt x="9547884" y="750856"/>
                  <a:pt x="9532542" y="742592"/>
                </a:cubicBezTo>
                <a:lnTo>
                  <a:pt x="9532542" y="677655"/>
                </a:lnTo>
                <a:cubicBezTo>
                  <a:pt x="9549071" y="687099"/>
                  <a:pt x="9566786" y="690645"/>
                  <a:pt x="9586854" y="690645"/>
                </a:cubicBezTo>
                <a:cubicBezTo>
                  <a:pt x="9611641" y="690645"/>
                  <a:pt x="9632888" y="683553"/>
                  <a:pt x="9650597" y="668211"/>
                </a:cubicBezTo>
                <a:cubicBezTo>
                  <a:pt x="9668313" y="652869"/>
                  <a:pt x="9681303" y="633980"/>
                  <a:pt x="9690747" y="610366"/>
                </a:cubicBezTo>
                <a:close/>
                <a:moveTo>
                  <a:pt x="2414711" y="148747"/>
                </a:moveTo>
                <a:lnTo>
                  <a:pt x="2502074" y="148747"/>
                </a:lnTo>
                <a:lnTo>
                  <a:pt x="2610678" y="449802"/>
                </a:lnTo>
                <a:cubicBezTo>
                  <a:pt x="2622489" y="479314"/>
                  <a:pt x="2629581" y="505294"/>
                  <a:pt x="2634306" y="527714"/>
                </a:cubicBezTo>
                <a:lnTo>
                  <a:pt x="2636658" y="527714"/>
                </a:lnTo>
                <a:cubicBezTo>
                  <a:pt x="2641384" y="506474"/>
                  <a:pt x="2649649" y="480494"/>
                  <a:pt x="2660272" y="449802"/>
                </a:cubicBezTo>
                <a:lnTo>
                  <a:pt x="2766518" y="148747"/>
                </a:lnTo>
                <a:lnTo>
                  <a:pt x="2846810" y="148747"/>
                </a:lnTo>
                <a:lnTo>
                  <a:pt x="2682707" y="586753"/>
                </a:lnTo>
                <a:cubicBezTo>
                  <a:pt x="2666171" y="630434"/>
                  <a:pt x="2642557" y="669391"/>
                  <a:pt x="2611872" y="703635"/>
                </a:cubicBezTo>
                <a:cubicBezTo>
                  <a:pt x="2581166" y="737866"/>
                  <a:pt x="2542210" y="754388"/>
                  <a:pt x="2494989" y="754388"/>
                </a:cubicBezTo>
                <a:cubicBezTo>
                  <a:pt x="2473742" y="754388"/>
                  <a:pt x="2454853" y="750856"/>
                  <a:pt x="2439497" y="742592"/>
                </a:cubicBezTo>
                <a:lnTo>
                  <a:pt x="2439497" y="677655"/>
                </a:lnTo>
                <a:cubicBezTo>
                  <a:pt x="2456033" y="687099"/>
                  <a:pt x="2473742" y="690645"/>
                  <a:pt x="2493810" y="690645"/>
                </a:cubicBezTo>
                <a:cubicBezTo>
                  <a:pt x="2518596" y="690645"/>
                  <a:pt x="2539858" y="683553"/>
                  <a:pt x="2557560" y="668211"/>
                </a:cubicBezTo>
                <a:cubicBezTo>
                  <a:pt x="2575268" y="652869"/>
                  <a:pt x="2588258" y="633980"/>
                  <a:pt x="2597702" y="610366"/>
                </a:cubicBezTo>
                <a:close/>
                <a:moveTo>
                  <a:pt x="8771055" y="141676"/>
                </a:moveTo>
                <a:cubicBezTo>
                  <a:pt x="8830079" y="141676"/>
                  <a:pt x="8872581" y="154660"/>
                  <a:pt x="8903273" y="181805"/>
                </a:cubicBezTo>
                <a:cubicBezTo>
                  <a:pt x="8933972" y="208965"/>
                  <a:pt x="8949314" y="246742"/>
                  <a:pt x="8949314" y="296336"/>
                </a:cubicBezTo>
                <a:lnTo>
                  <a:pt x="8949314" y="502942"/>
                </a:lnTo>
                <a:cubicBezTo>
                  <a:pt x="8949314" y="536000"/>
                  <a:pt x="8962304" y="551342"/>
                  <a:pt x="8987098" y="551342"/>
                </a:cubicBezTo>
                <a:lnTo>
                  <a:pt x="9018976" y="543371"/>
                </a:lnTo>
                <a:lnTo>
                  <a:pt x="9018976" y="599743"/>
                </a:lnTo>
                <a:cubicBezTo>
                  <a:pt x="9001261" y="605641"/>
                  <a:pt x="8982372" y="609187"/>
                  <a:pt x="8964678" y="609187"/>
                </a:cubicBezTo>
                <a:cubicBezTo>
                  <a:pt x="8932792" y="609187"/>
                  <a:pt x="8910358" y="600922"/>
                  <a:pt x="8895015" y="584400"/>
                </a:cubicBezTo>
                <a:cubicBezTo>
                  <a:pt x="8879673" y="567864"/>
                  <a:pt x="8872581" y="545430"/>
                  <a:pt x="8872581" y="517104"/>
                </a:cubicBezTo>
                <a:lnTo>
                  <a:pt x="8872581" y="501748"/>
                </a:lnTo>
                <a:lnTo>
                  <a:pt x="8869035" y="501748"/>
                </a:lnTo>
                <a:cubicBezTo>
                  <a:pt x="8859591" y="536000"/>
                  <a:pt x="8840703" y="564332"/>
                  <a:pt x="8812370" y="584400"/>
                </a:cubicBezTo>
                <a:cubicBezTo>
                  <a:pt x="8784031" y="604468"/>
                  <a:pt x="8750973" y="615085"/>
                  <a:pt x="8710844" y="615085"/>
                </a:cubicBezTo>
                <a:cubicBezTo>
                  <a:pt x="8670694" y="615085"/>
                  <a:pt x="8635284" y="604468"/>
                  <a:pt x="8609304" y="584400"/>
                </a:cubicBezTo>
                <a:cubicBezTo>
                  <a:pt x="8583337" y="564332"/>
                  <a:pt x="8570347" y="533627"/>
                  <a:pt x="8570347" y="493484"/>
                </a:cubicBezTo>
                <a:cubicBezTo>
                  <a:pt x="8570347" y="460440"/>
                  <a:pt x="8578619" y="435639"/>
                  <a:pt x="8596327" y="417937"/>
                </a:cubicBezTo>
                <a:cubicBezTo>
                  <a:pt x="8614029" y="400229"/>
                  <a:pt x="8634104" y="387239"/>
                  <a:pt x="8657704" y="381333"/>
                </a:cubicBezTo>
                <a:cubicBezTo>
                  <a:pt x="8681332" y="374248"/>
                  <a:pt x="8714390" y="367171"/>
                  <a:pt x="8755698" y="358899"/>
                </a:cubicBezTo>
                <a:cubicBezTo>
                  <a:pt x="8795841" y="351828"/>
                  <a:pt x="8824181" y="342377"/>
                  <a:pt x="8841889" y="331746"/>
                </a:cubicBezTo>
                <a:cubicBezTo>
                  <a:pt x="8859591" y="321122"/>
                  <a:pt x="8869035" y="302234"/>
                  <a:pt x="8869035" y="277448"/>
                </a:cubicBezTo>
                <a:cubicBezTo>
                  <a:pt x="8869035" y="255013"/>
                  <a:pt x="8860771" y="237298"/>
                  <a:pt x="8845421" y="223128"/>
                </a:cubicBezTo>
                <a:cubicBezTo>
                  <a:pt x="8828899" y="208965"/>
                  <a:pt x="8804113" y="203067"/>
                  <a:pt x="8769868" y="203067"/>
                </a:cubicBezTo>
                <a:cubicBezTo>
                  <a:pt x="8696674" y="203067"/>
                  <a:pt x="8661250" y="236118"/>
                  <a:pt x="8661250" y="302234"/>
                </a:cubicBezTo>
                <a:lnTo>
                  <a:pt x="8582151" y="302234"/>
                </a:lnTo>
                <a:cubicBezTo>
                  <a:pt x="8582151" y="251467"/>
                  <a:pt x="8599859" y="212511"/>
                  <a:pt x="8632917" y="184172"/>
                </a:cubicBezTo>
                <a:cubicBezTo>
                  <a:pt x="8665975" y="155839"/>
                  <a:pt x="8712024" y="141676"/>
                  <a:pt x="8771055" y="141676"/>
                </a:cubicBezTo>
                <a:close/>
                <a:moveTo>
                  <a:pt x="6998967" y="140483"/>
                </a:moveTo>
                <a:cubicBezTo>
                  <a:pt x="7043828" y="140483"/>
                  <a:pt x="7081605" y="149927"/>
                  <a:pt x="7115849" y="169995"/>
                </a:cubicBezTo>
                <a:cubicBezTo>
                  <a:pt x="7150087" y="190063"/>
                  <a:pt x="7174874" y="217216"/>
                  <a:pt x="7193769" y="252640"/>
                </a:cubicBezTo>
                <a:cubicBezTo>
                  <a:pt x="7211478" y="288057"/>
                  <a:pt x="7220922" y="329380"/>
                  <a:pt x="7220922" y="375421"/>
                </a:cubicBezTo>
                <a:cubicBezTo>
                  <a:pt x="7220922" y="421455"/>
                  <a:pt x="7211478" y="463971"/>
                  <a:pt x="7193769" y="499382"/>
                </a:cubicBezTo>
                <a:cubicBezTo>
                  <a:pt x="7176067" y="535986"/>
                  <a:pt x="7150087" y="563139"/>
                  <a:pt x="7115849" y="583207"/>
                </a:cubicBezTo>
                <a:cubicBezTo>
                  <a:pt x="7082798" y="603275"/>
                  <a:pt x="7043828" y="613898"/>
                  <a:pt x="6998967" y="613898"/>
                </a:cubicBezTo>
                <a:cubicBezTo>
                  <a:pt x="6954112" y="613898"/>
                  <a:pt x="6916335" y="604454"/>
                  <a:pt x="6882091" y="583207"/>
                </a:cubicBezTo>
                <a:cubicBezTo>
                  <a:pt x="6849033" y="563139"/>
                  <a:pt x="6823066" y="534806"/>
                  <a:pt x="6804178" y="499382"/>
                </a:cubicBezTo>
                <a:cubicBezTo>
                  <a:pt x="6786462" y="462785"/>
                  <a:pt x="6777018" y="421455"/>
                  <a:pt x="6777018" y="375421"/>
                </a:cubicBezTo>
                <a:cubicBezTo>
                  <a:pt x="6777018" y="329380"/>
                  <a:pt x="6786462" y="288057"/>
                  <a:pt x="6804178" y="252640"/>
                </a:cubicBezTo>
                <a:cubicBezTo>
                  <a:pt x="6821887" y="217216"/>
                  <a:pt x="6847853" y="188883"/>
                  <a:pt x="6882091" y="169995"/>
                </a:cubicBezTo>
                <a:cubicBezTo>
                  <a:pt x="6916335" y="151107"/>
                  <a:pt x="6954112" y="140483"/>
                  <a:pt x="6998967" y="140483"/>
                </a:cubicBezTo>
                <a:close/>
                <a:moveTo>
                  <a:pt x="6507842" y="140483"/>
                </a:moveTo>
                <a:cubicBezTo>
                  <a:pt x="6545619" y="140483"/>
                  <a:pt x="6579864" y="147561"/>
                  <a:pt x="6609376" y="162917"/>
                </a:cubicBezTo>
                <a:cubicBezTo>
                  <a:pt x="6638888" y="178260"/>
                  <a:pt x="6662502" y="198327"/>
                  <a:pt x="6681390" y="226660"/>
                </a:cubicBezTo>
                <a:cubicBezTo>
                  <a:pt x="6699106" y="253820"/>
                  <a:pt x="6709730" y="285698"/>
                  <a:pt x="6712096" y="321108"/>
                </a:cubicBezTo>
                <a:lnTo>
                  <a:pt x="6629444" y="321108"/>
                </a:lnTo>
                <a:cubicBezTo>
                  <a:pt x="6624725" y="286878"/>
                  <a:pt x="6611735" y="258545"/>
                  <a:pt x="6592847" y="236111"/>
                </a:cubicBezTo>
                <a:cubicBezTo>
                  <a:pt x="6572779" y="214863"/>
                  <a:pt x="6545619" y="203053"/>
                  <a:pt x="6509029" y="203053"/>
                </a:cubicBezTo>
                <a:cubicBezTo>
                  <a:pt x="6465340" y="203053"/>
                  <a:pt x="6431102" y="219589"/>
                  <a:pt x="6405136" y="251467"/>
                </a:cubicBezTo>
                <a:cubicBezTo>
                  <a:pt x="6380336" y="283332"/>
                  <a:pt x="6367360" y="325834"/>
                  <a:pt x="6367360" y="377780"/>
                </a:cubicBezTo>
                <a:cubicBezTo>
                  <a:pt x="6367360" y="429727"/>
                  <a:pt x="6380336" y="472229"/>
                  <a:pt x="6405136" y="504107"/>
                </a:cubicBezTo>
                <a:cubicBezTo>
                  <a:pt x="6429930" y="535986"/>
                  <a:pt x="6464160" y="552508"/>
                  <a:pt x="6506663" y="552508"/>
                </a:cubicBezTo>
                <a:cubicBezTo>
                  <a:pt x="6540900" y="552508"/>
                  <a:pt x="6569233" y="541884"/>
                  <a:pt x="6591667" y="519450"/>
                </a:cubicBezTo>
                <a:cubicBezTo>
                  <a:pt x="6614101" y="498209"/>
                  <a:pt x="6627091" y="467503"/>
                  <a:pt x="6630623" y="429727"/>
                </a:cubicBezTo>
                <a:lnTo>
                  <a:pt x="6713268" y="429727"/>
                </a:lnTo>
                <a:cubicBezTo>
                  <a:pt x="6710902" y="467503"/>
                  <a:pt x="6700285" y="499382"/>
                  <a:pt x="6681390" y="527714"/>
                </a:cubicBezTo>
                <a:cubicBezTo>
                  <a:pt x="6662502" y="556054"/>
                  <a:pt x="6638888" y="577308"/>
                  <a:pt x="6608203" y="592651"/>
                </a:cubicBezTo>
                <a:cubicBezTo>
                  <a:pt x="6577497" y="608000"/>
                  <a:pt x="6543267" y="615085"/>
                  <a:pt x="6505483" y="615085"/>
                </a:cubicBezTo>
                <a:cubicBezTo>
                  <a:pt x="6461808" y="615085"/>
                  <a:pt x="6424032" y="605641"/>
                  <a:pt x="6389780" y="584386"/>
                </a:cubicBezTo>
                <a:lnTo>
                  <a:pt x="6390973" y="583207"/>
                </a:lnTo>
                <a:cubicBezTo>
                  <a:pt x="6357915" y="563139"/>
                  <a:pt x="6331935" y="534806"/>
                  <a:pt x="6313047" y="499382"/>
                </a:cubicBezTo>
                <a:cubicBezTo>
                  <a:pt x="6294159" y="463971"/>
                  <a:pt x="6284714" y="422649"/>
                  <a:pt x="6284714" y="376601"/>
                </a:cubicBezTo>
                <a:cubicBezTo>
                  <a:pt x="6284714" y="330553"/>
                  <a:pt x="6294159" y="289244"/>
                  <a:pt x="6311867" y="253820"/>
                </a:cubicBezTo>
                <a:cubicBezTo>
                  <a:pt x="6330756" y="218395"/>
                  <a:pt x="6356722" y="190063"/>
                  <a:pt x="6390973" y="169995"/>
                </a:cubicBezTo>
                <a:cubicBezTo>
                  <a:pt x="6425204" y="149927"/>
                  <a:pt x="6464160" y="140483"/>
                  <a:pt x="6507842" y="140483"/>
                </a:cubicBezTo>
                <a:close/>
                <a:moveTo>
                  <a:pt x="1653224" y="140483"/>
                </a:moveTo>
                <a:cubicBezTo>
                  <a:pt x="1698092" y="140483"/>
                  <a:pt x="1735876" y="149927"/>
                  <a:pt x="1770106" y="169995"/>
                </a:cubicBezTo>
                <a:cubicBezTo>
                  <a:pt x="1804344" y="190063"/>
                  <a:pt x="1829131" y="217216"/>
                  <a:pt x="1848019" y="252640"/>
                </a:cubicBezTo>
                <a:cubicBezTo>
                  <a:pt x="1865735" y="288057"/>
                  <a:pt x="1875179" y="329380"/>
                  <a:pt x="1875179" y="375421"/>
                </a:cubicBezTo>
                <a:cubicBezTo>
                  <a:pt x="1875179" y="421455"/>
                  <a:pt x="1865735" y="463971"/>
                  <a:pt x="1848019" y="499382"/>
                </a:cubicBezTo>
                <a:cubicBezTo>
                  <a:pt x="1830317" y="535986"/>
                  <a:pt x="1804344" y="563139"/>
                  <a:pt x="1770106" y="583207"/>
                </a:cubicBezTo>
                <a:cubicBezTo>
                  <a:pt x="1737048" y="603275"/>
                  <a:pt x="1698092" y="613898"/>
                  <a:pt x="1653224" y="613898"/>
                </a:cubicBezTo>
                <a:cubicBezTo>
                  <a:pt x="1608369" y="613898"/>
                  <a:pt x="1570593" y="604454"/>
                  <a:pt x="1536341" y="583207"/>
                </a:cubicBezTo>
                <a:cubicBezTo>
                  <a:pt x="1503283" y="563139"/>
                  <a:pt x="1477317" y="534806"/>
                  <a:pt x="1458428" y="499382"/>
                </a:cubicBezTo>
                <a:cubicBezTo>
                  <a:pt x="1440720" y="462785"/>
                  <a:pt x="1431275" y="421455"/>
                  <a:pt x="1431275" y="375421"/>
                </a:cubicBezTo>
                <a:cubicBezTo>
                  <a:pt x="1431275" y="329380"/>
                  <a:pt x="1440720" y="288057"/>
                  <a:pt x="1458428" y="252640"/>
                </a:cubicBezTo>
                <a:cubicBezTo>
                  <a:pt x="1476144" y="217216"/>
                  <a:pt x="1502110" y="188883"/>
                  <a:pt x="1536341" y="169995"/>
                </a:cubicBezTo>
                <a:cubicBezTo>
                  <a:pt x="1570593" y="151107"/>
                  <a:pt x="1608369" y="140483"/>
                  <a:pt x="1653224" y="140483"/>
                </a:cubicBezTo>
                <a:close/>
                <a:moveTo>
                  <a:pt x="9308227" y="139303"/>
                </a:moveTo>
                <a:lnTo>
                  <a:pt x="9388499" y="159371"/>
                </a:lnTo>
                <a:lnTo>
                  <a:pt x="9442812" y="213684"/>
                </a:lnTo>
                <a:cubicBezTo>
                  <a:pt x="9455802" y="237298"/>
                  <a:pt x="9462880" y="264457"/>
                  <a:pt x="9462880" y="295142"/>
                </a:cubicBezTo>
                <a:lnTo>
                  <a:pt x="9462880" y="602095"/>
                </a:lnTo>
                <a:lnTo>
                  <a:pt x="9383787" y="602095"/>
                </a:lnTo>
                <a:lnTo>
                  <a:pt x="9383787" y="309312"/>
                </a:lnTo>
                <a:cubicBezTo>
                  <a:pt x="9383787" y="275074"/>
                  <a:pt x="9375523" y="249094"/>
                  <a:pt x="9357807" y="230206"/>
                </a:cubicBezTo>
                <a:cubicBezTo>
                  <a:pt x="9340112" y="211318"/>
                  <a:pt x="9316485" y="201873"/>
                  <a:pt x="9286973" y="201873"/>
                </a:cubicBezTo>
                <a:cubicBezTo>
                  <a:pt x="9249196" y="201873"/>
                  <a:pt x="9219684" y="216043"/>
                  <a:pt x="9196070" y="245562"/>
                </a:cubicBezTo>
                <a:cubicBezTo>
                  <a:pt x="9172456" y="275074"/>
                  <a:pt x="9161839" y="315210"/>
                  <a:pt x="9161839" y="367157"/>
                </a:cubicBezTo>
                <a:lnTo>
                  <a:pt x="9161839" y="603275"/>
                </a:lnTo>
                <a:lnTo>
                  <a:pt x="9082733" y="603275"/>
                </a:lnTo>
                <a:lnTo>
                  <a:pt x="9082733" y="148747"/>
                </a:lnTo>
                <a:lnTo>
                  <a:pt x="9159466" y="148747"/>
                </a:lnTo>
                <a:lnTo>
                  <a:pt x="9159466" y="252640"/>
                </a:lnTo>
                <a:lnTo>
                  <a:pt x="9161839" y="252640"/>
                </a:lnTo>
                <a:cubicBezTo>
                  <a:pt x="9168917" y="217230"/>
                  <a:pt x="9185446" y="188897"/>
                  <a:pt x="9212592" y="168815"/>
                </a:cubicBezTo>
                <a:cubicBezTo>
                  <a:pt x="9239752" y="148747"/>
                  <a:pt x="9271630" y="139303"/>
                  <a:pt x="9308227" y="139303"/>
                </a:cubicBezTo>
                <a:close/>
                <a:moveTo>
                  <a:pt x="8310615" y="139303"/>
                </a:moveTo>
                <a:cubicBezTo>
                  <a:pt x="8348399" y="139303"/>
                  <a:pt x="8380277" y="148747"/>
                  <a:pt x="8409790" y="168815"/>
                </a:cubicBezTo>
                <a:lnTo>
                  <a:pt x="8412156" y="168815"/>
                </a:lnTo>
                <a:cubicBezTo>
                  <a:pt x="8441668" y="188897"/>
                  <a:pt x="8464088" y="216043"/>
                  <a:pt x="8480624" y="251467"/>
                </a:cubicBezTo>
                <a:cubicBezTo>
                  <a:pt x="8497146" y="286878"/>
                  <a:pt x="8505411" y="328200"/>
                  <a:pt x="8505411" y="373069"/>
                </a:cubicBezTo>
                <a:cubicBezTo>
                  <a:pt x="8505411" y="417923"/>
                  <a:pt x="8497146" y="460426"/>
                  <a:pt x="8479445" y="495836"/>
                </a:cubicBezTo>
                <a:cubicBezTo>
                  <a:pt x="8461736" y="532440"/>
                  <a:pt x="8438122" y="560772"/>
                  <a:pt x="8408610" y="580854"/>
                </a:cubicBezTo>
                <a:cubicBezTo>
                  <a:pt x="8379098" y="600922"/>
                  <a:pt x="8346039" y="611546"/>
                  <a:pt x="8309436" y="611546"/>
                </a:cubicBezTo>
                <a:cubicBezTo>
                  <a:pt x="8272839" y="611546"/>
                  <a:pt x="8242147" y="602095"/>
                  <a:pt x="8213815" y="582034"/>
                </a:cubicBezTo>
                <a:cubicBezTo>
                  <a:pt x="8185482" y="561966"/>
                  <a:pt x="8166593" y="534806"/>
                  <a:pt x="8155956" y="499382"/>
                </a:cubicBezTo>
                <a:lnTo>
                  <a:pt x="8153597" y="499382"/>
                </a:lnTo>
                <a:lnTo>
                  <a:pt x="8153597" y="742592"/>
                </a:lnTo>
                <a:lnTo>
                  <a:pt x="8074497" y="742592"/>
                </a:lnTo>
                <a:lnTo>
                  <a:pt x="8074497" y="148747"/>
                </a:lnTo>
                <a:lnTo>
                  <a:pt x="8153597" y="148747"/>
                </a:lnTo>
                <a:lnTo>
                  <a:pt x="8153597" y="252640"/>
                </a:lnTo>
                <a:cubicBezTo>
                  <a:pt x="8163048" y="217230"/>
                  <a:pt x="8183109" y="188897"/>
                  <a:pt x="8211449" y="168815"/>
                </a:cubicBezTo>
                <a:cubicBezTo>
                  <a:pt x="8240961" y="148747"/>
                  <a:pt x="8272839" y="139303"/>
                  <a:pt x="8310615" y="139303"/>
                </a:cubicBezTo>
                <a:close/>
                <a:moveTo>
                  <a:pt x="7526701" y="139303"/>
                </a:moveTo>
                <a:cubicBezTo>
                  <a:pt x="7560932" y="139303"/>
                  <a:pt x="7591624" y="149927"/>
                  <a:pt x="7618777" y="170009"/>
                </a:cubicBezTo>
                <a:cubicBezTo>
                  <a:pt x="7644757" y="190077"/>
                  <a:pt x="7662473" y="218409"/>
                  <a:pt x="7669551" y="252640"/>
                </a:cubicBezTo>
                <a:lnTo>
                  <a:pt x="7670723" y="252640"/>
                </a:lnTo>
                <a:cubicBezTo>
                  <a:pt x="7680174" y="214863"/>
                  <a:pt x="7697883" y="186531"/>
                  <a:pt x="7723863" y="167643"/>
                </a:cubicBezTo>
                <a:cubicBezTo>
                  <a:pt x="7749829" y="148747"/>
                  <a:pt x="7779341" y="139303"/>
                  <a:pt x="7813579" y="139303"/>
                </a:cubicBezTo>
                <a:cubicBezTo>
                  <a:pt x="7840732" y="139303"/>
                  <a:pt x="7866712" y="145208"/>
                  <a:pt x="7889133" y="158199"/>
                </a:cubicBezTo>
                <a:lnTo>
                  <a:pt x="7890326" y="157019"/>
                </a:lnTo>
                <a:cubicBezTo>
                  <a:pt x="7912746" y="168815"/>
                  <a:pt x="7930455" y="186531"/>
                  <a:pt x="7943445" y="210138"/>
                </a:cubicBezTo>
                <a:cubicBezTo>
                  <a:pt x="7956435" y="233752"/>
                  <a:pt x="7962341" y="259732"/>
                  <a:pt x="7962341" y="291596"/>
                </a:cubicBezTo>
                <a:lnTo>
                  <a:pt x="7962341" y="603275"/>
                </a:lnTo>
                <a:lnTo>
                  <a:pt x="7883234" y="603275"/>
                </a:lnTo>
                <a:lnTo>
                  <a:pt x="7883234" y="299868"/>
                </a:lnTo>
                <a:cubicBezTo>
                  <a:pt x="7883234" y="271535"/>
                  <a:pt x="7874969" y="247922"/>
                  <a:pt x="7857268" y="230206"/>
                </a:cubicBezTo>
                <a:cubicBezTo>
                  <a:pt x="7840732" y="212511"/>
                  <a:pt x="7818311" y="203067"/>
                  <a:pt x="7789965" y="203067"/>
                </a:cubicBezTo>
                <a:cubicBezTo>
                  <a:pt x="7754555" y="203067"/>
                  <a:pt x="7726215" y="218409"/>
                  <a:pt x="7704975" y="247922"/>
                </a:cubicBezTo>
                <a:cubicBezTo>
                  <a:pt x="7683713" y="277434"/>
                  <a:pt x="7673097" y="318756"/>
                  <a:pt x="7673097" y="370703"/>
                </a:cubicBezTo>
                <a:lnTo>
                  <a:pt x="7673097" y="603275"/>
                </a:lnTo>
                <a:lnTo>
                  <a:pt x="7593990" y="603275"/>
                </a:lnTo>
                <a:lnTo>
                  <a:pt x="7593990" y="299868"/>
                </a:lnTo>
                <a:cubicBezTo>
                  <a:pt x="7593990" y="271535"/>
                  <a:pt x="7585725" y="249094"/>
                  <a:pt x="7568024" y="230206"/>
                </a:cubicBezTo>
                <a:cubicBezTo>
                  <a:pt x="7551488" y="212511"/>
                  <a:pt x="7529053" y="203067"/>
                  <a:pt x="7501901" y="203067"/>
                </a:cubicBezTo>
                <a:cubicBezTo>
                  <a:pt x="7466483" y="203067"/>
                  <a:pt x="7438151" y="218409"/>
                  <a:pt x="7416897" y="249094"/>
                </a:cubicBezTo>
                <a:cubicBezTo>
                  <a:pt x="7395649" y="279800"/>
                  <a:pt x="7385025" y="319936"/>
                  <a:pt x="7385025" y="370703"/>
                </a:cubicBezTo>
                <a:lnTo>
                  <a:pt x="7385025" y="603275"/>
                </a:lnTo>
                <a:lnTo>
                  <a:pt x="7305926" y="603275"/>
                </a:lnTo>
                <a:lnTo>
                  <a:pt x="7305926" y="148747"/>
                </a:lnTo>
                <a:lnTo>
                  <a:pt x="7382659" y="148747"/>
                </a:lnTo>
                <a:lnTo>
                  <a:pt x="7382659" y="252640"/>
                </a:lnTo>
                <a:lnTo>
                  <a:pt x="7385025" y="252640"/>
                </a:lnTo>
                <a:cubicBezTo>
                  <a:pt x="7390931" y="217230"/>
                  <a:pt x="7407459" y="188897"/>
                  <a:pt x="7434605" y="168815"/>
                </a:cubicBezTo>
                <a:cubicBezTo>
                  <a:pt x="7461765" y="148747"/>
                  <a:pt x="7492463" y="139303"/>
                  <a:pt x="7526701" y="139303"/>
                </a:cubicBezTo>
                <a:close/>
                <a:moveTo>
                  <a:pt x="2197474" y="139303"/>
                </a:moveTo>
                <a:cubicBezTo>
                  <a:pt x="2235258" y="139303"/>
                  <a:pt x="2267136" y="148747"/>
                  <a:pt x="2296648" y="168815"/>
                </a:cubicBezTo>
                <a:lnTo>
                  <a:pt x="2299014" y="168815"/>
                </a:lnTo>
                <a:cubicBezTo>
                  <a:pt x="2328526" y="188897"/>
                  <a:pt x="2350961" y="216043"/>
                  <a:pt x="2367483" y="251467"/>
                </a:cubicBezTo>
                <a:cubicBezTo>
                  <a:pt x="2384019" y="286878"/>
                  <a:pt x="2392269" y="328200"/>
                  <a:pt x="2392269" y="373069"/>
                </a:cubicBezTo>
                <a:cubicBezTo>
                  <a:pt x="2392269" y="417923"/>
                  <a:pt x="2384019" y="460426"/>
                  <a:pt x="2366303" y="495836"/>
                </a:cubicBezTo>
                <a:cubicBezTo>
                  <a:pt x="2348594" y="532440"/>
                  <a:pt x="2324981" y="560772"/>
                  <a:pt x="2295468" y="580854"/>
                </a:cubicBezTo>
                <a:cubicBezTo>
                  <a:pt x="2265956" y="600922"/>
                  <a:pt x="2232898" y="611546"/>
                  <a:pt x="2196301" y="611546"/>
                </a:cubicBezTo>
                <a:cubicBezTo>
                  <a:pt x="2159697" y="611546"/>
                  <a:pt x="2129006" y="602095"/>
                  <a:pt x="2100673" y="582034"/>
                </a:cubicBezTo>
                <a:cubicBezTo>
                  <a:pt x="2072340" y="561966"/>
                  <a:pt x="2053452" y="534806"/>
                  <a:pt x="2042814" y="499382"/>
                </a:cubicBezTo>
                <a:lnTo>
                  <a:pt x="2040462" y="499382"/>
                </a:lnTo>
                <a:lnTo>
                  <a:pt x="2040462" y="742592"/>
                </a:lnTo>
                <a:lnTo>
                  <a:pt x="1961356" y="742592"/>
                </a:lnTo>
                <a:lnTo>
                  <a:pt x="1961356" y="148747"/>
                </a:lnTo>
                <a:lnTo>
                  <a:pt x="2040462" y="148747"/>
                </a:lnTo>
                <a:lnTo>
                  <a:pt x="2040462" y="252640"/>
                </a:lnTo>
                <a:cubicBezTo>
                  <a:pt x="2049906" y="217230"/>
                  <a:pt x="2069974" y="188897"/>
                  <a:pt x="2098307" y="168815"/>
                </a:cubicBezTo>
                <a:cubicBezTo>
                  <a:pt x="2127819" y="148747"/>
                  <a:pt x="2159697" y="139303"/>
                  <a:pt x="2197474" y="139303"/>
                </a:cubicBezTo>
                <a:close/>
                <a:moveTo>
                  <a:pt x="5731013" y="138131"/>
                </a:moveTo>
                <a:cubicBezTo>
                  <a:pt x="5798309" y="138131"/>
                  <a:pt x="5850255" y="160565"/>
                  <a:pt x="5885673" y="205419"/>
                </a:cubicBezTo>
                <a:cubicBezTo>
                  <a:pt x="5922277" y="250288"/>
                  <a:pt x="5939978" y="309312"/>
                  <a:pt x="5939978" y="381333"/>
                </a:cubicBezTo>
                <a:lnTo>
                  <a:pt x="5939978" y="396683"/>
                </a:lnTo>
                <a:lnTo>
                  <a:pt x="5938799" y="396683"/>
                </a:lnTo>
                <a:lnTo>
                  <a:pt x="5592890" y="396683"/>
                </a:lnTo>
                <a:cubicBezTo>
                  <a:pt x="5596436" y="443904"/>
                  <a:pt x="5610598" y="481687"/>
                  <a:pt x="5635392" y="508840"/>
                </a:cubicBezTo>
                <a:cubicBezTo>
                  <a:pt x="5660178" y="535986"/>
                  <a:pt x="5692057" y="550149"/>
                  <a:pt x="5732193" y="550149"/>
                </a:cubicBezTo>
                <a:cubicBezTo>
                  <a:pt x="5762892" y="550149"/>
                  <a:pt x="5790051" y="541898"/>
                  <a:pt x="5812472" y="526542"/>
                </a:cubicBezTo>
                <a:cubicBezTo>
                  <a:pt x="5834906" y="511192"/>
                  <a:pt x="5847896" y="489952"/>
                  <a:pt x="5851442" y="465151"/>
                </a:cubicBezTo>
                <a:lnTo>
                  <a:pt x="5931721" y="465151"/>
                </a:lnTo>
                <a:cubicBezTo>
                  <a:pt x="5929354" y="495850"/>
                  <a:pt x="5918731" y="521816"/>
                  <a:pt x="5899842" y="544250"/>
                </a:cubicBezTo>
                <a:cubicBezTo>
                  <a:pt x="5880954" y="566685"/>
                  <a:pt x="5857340" y="583207"/>
                  <a:pt x="5827828" y="595024"/>
                </a:cubicBezTo>
                <a:cubicBezTo>
                  <a:pt x="5798309" y="606821"/>
                  <a:pt x="5766437" y="612733"/>
                  <a:pt x="5733379" y="612733"/>
                </a:cubicBezTo>
                <a:cubicBezTo>
                  <a:pt x="5689705" y="612733"/>
                  <a:pt x="5651921" y="603289"/>
                  <a:pt x="5617676" y="583207"/>
                </a:cubicBezTo>
                <a:cubicBezTo>
                  <a:pt x="5584618" y="564318"/>
                  <a:pt x="5558652" y="535986"/>
                  <a:pt x="5539764" y="500575"/>
                </a:cubicBezTo>
                <a:cubicBezTo>
                  <a:pt x="5520875" y="465151"/>
                  <a:pt x="5512604" y="422649"/>
                  <a:pt x="5512604" y="375421"/>
                </a:cubicBezTo>
                <a:cubicBezTo>
                  <a:pt x="5512604" y="330567"/>
                  <a:pt x="5520875" y="289244"/>
                  <a:pt x="5538577" y="253834"/>
                </a:cubicBezTo>
                <a:cubicBezTo>
                  <a:pt x="5556286" y="218409"/>
                  <a:pt x="5581072" y="190077"/>
                  <a:pt x="5614130" y="168829"/>
                </a:cubicBezTo>
                <a:cubicBezTo>
                  <a:pt x="5647188" y="148747"/>
                  <a:pt x="5686159" y="138131"/>
                  <a:pt x="5731013" y="138131"/>
                </a:cubicBezTo>
                <a:close/>
                <a:moveTo>
                  <a:pt x="3120712" y="138131"/>
                </a:moveTo>
                <a:cubicBezTo>
                  <a:pt x="3128976" y="138131"/>
                  <a:pt x="3137248" y="138131"/>
                  <a:pt x="3145498" y="139303"/>
                </a:cubicBezTo>
                <a:lnTo>
                  <a:pt x="3145498" y="140497"/>
                </a:lnTo>
                <a:lnTo>
                  <a:pt x="3145498" y="216050"/>
                </a:lnTo>
                <a:cubicBezTo>
                  <a:pt x="3133702" y="212511"/>
                  <a:pt x="3120712" y="210138"/>
                  <a:pt x="3105362" y="210138"/>
                </a:cubicBezTo>
                <a:cubicBezTo>
                  <a:pt x="3066406" y="210138"/>
                  <a:pt x="3038074" y="224308"/>
                  <a:pt x="3019186" y="252640"/>
                </a:cubicBezTo>
                <a:cubicBezTo>
                  <a:pt x="3000297" y="280980"/>
                  <a:pt x="2990853" y="322302"/>
                  <a:pt x="2990853" y="375421"/>
                </a:cubicBezTo>
                <a:lnTo>
                  <a:pt x="2990853" y="602095"/>
                </a:lnTo>
                <a:lnTo>
                  <a:pt x="2911747" y="602095"/>
                </a:lnTo>
                <a:lnTo>
                  <a:pt x="2911747" y="148747"/>
                </a:lnTo>
                <a:lnTo>
                  <a:pt x="2988487" y="148747"/>
                </a:lnTo>
                <a:lnTo>
                  <a:pt x="2988487" y="257366"/>
                </a:lnTo>
                <a:lnTo>
                  <a:pt x="2990853" y="257366"/>
                </a:lnTo>
                <a:cubicBezTo>
                  <a:pt x="2995572" y="220776"/>
                  <a:pt x="3008548" y="191250"/>
                  <a:pt x="3032162" y="170009"/>
                </a:cubicBezTo>
                <a:cubicBezTo>
                  <a:pt x="3055776" y="148747"/>
                  <a:pt x="3084108" y="138131"/>
                  <a:pt x="3120712" y="138131"/>
                </a:cubicBezTo>
                <a:close/>
                <a:moveTo>
                  <a:pt x="276778" y="100626"/>
                </a:moveTo>
                <a:cubicBezTo>
                  <a:pt x="436665" y="100626"/>
                  <a:pt x="553555" y="221550"/>
                  <a:pt x="553555" y="376056"/>
                </a:cubicBezTo>
                <a:cubicBezTo>
                  <a:pt x="553555" y="530569"/>
                  <a:pt x="436665" y="651494"/>
                  <a:pt x="276778" y="651494"/>
                </a:cubicBezTo>
                <a:lnTo>
                  <a:pt x="276778" y="650146"/>
                </a:lnTo>
                <a:cubicBezTo>
                  <a:pt x="118237" y="650146"/>
                  <a:pt x="0" y="529229"/>
                  <a:pt x="0" y="374716"/>
                </a:cubicBezTo>
                <a:cubicBezTo>
                  <a:pt x="0" y="220203"/>
                  <a:pt x="116890" y="100626"/>
                  <a:pt x="276778" y="100626"/>
                </a:cubicBezTo>
                <a:close/>
                <a:moveTo>
                  <a:pt x="3793648" y="100347"/>
                </a:moveTo>
                <a:cubicBezTo>
                  <a:pt x="3803092" y="100347"/>
                  <a:pt x="3813723" y="100347"/>
                  <a:pt x="3823167" y="103893"/>
                </a:cubicBezTo>
                <a:lnTo>
                  <a:pt x="3823167" y="175907"/>
                </a:lnTo>
                <a:cubicBezTo>
                  <a:pt x="3814903" y="173555"/>
                  <a:pt x="3804279" y="171182"/>
                  <a:pt x="3791289" y="171182"/>
                </a:cubicBezTo>
                <a:cubicBezTo>
                  <a:pt x="3767675" y="171182"/>
                  <a:pt x="3751146" y="177087"/>
                  <a:pt x="3740522" y="190077"/>
                </a:cubicBezTo>
                <a:cubicBezTo>
                  <a:pt x="3765309" y="216050"/>
                  <a:pt x="3777119" y="247922"/>
                  <a:pt x="3777119" y="284518"/>
                </a:cubicBezTo>
                <a:cubicBezTo>
                  <a:pt x="3777119" y="312858"/>
                  <a:pt x="3770034" y="337644"/>
                  <a:pt x="3754685" y="360079"/>
                </a:cubicBezTo>
                <a:cubicBezTo>
                  <a:pt x="3740522" y="382513"/>
                  <a:pt x="3719275" y="400229"/>
                  <a:pt x="3692122" y="413205"/>
                </a:cubicBezTo>
                <a:cubicBezTo>
                  <a:pt x="3664962" y="426195"/>
                  <a:pt x="3633084" y="432093"/>
                  <a:pt x="3596494" y="432093"/>
                </a:cubicBezTo>
                <a:cubicBezTo>
                  <a:pt x="3553991" y="432093"/>
                  <a:pt x="3518567" y="423829"/>
                  <a:pt x="3489055" y="408479"/>
                </a:cubicBezTo>
                <a:cubicBezTo>
                  <a:pt x="3470167" y="415571"/>
                  <a:pt x="3460722" y="428561"/>
                  <a:pt x="3460722" y="447449"/>
                </a:cubicBezTo>
                <a:cubicBezTo>
                  <a:pt x="3460722" y="460426"/>
                  <a:pt x="3466621" y="469870"/>
                  <a:pt x="3477244" y="476962"/>
                </a:cubicBezTo>
                <a:cubicBezTo>
                  <a:pt x="3487882" y="484039"/>
                  <a:pt x="3505577" y="486406"/>
                  <a:pt x="3530384" y="486406"/>
                </a:cubicBezTo>
                <a:lnTo>
                  <a:pt x="3659064" y="486406"/>
                </a:lnTo>
                <a:cubicBezTo>
                  <a:pt x="3706285" y="486406"/>
                  <a:pt x="3746420" y="495850"/>
                  <a:pt x="3780665" y="514738"/>
                </a:cubicBezTo>
                <a:cubicBezTo>
                  <a:pt x="3813723" y="533627"/>
                  <a:pt x="3830245" y="566685"/>
                  <a:pt x="3830245" y="615085"/>
                </a:cubicBezTo>
                <a:cubicBezTo>
                  <a:pt x="3830245" y="707167"/>
                  <a:pt x="3753512" y="754402"/>
                  <a:pt x="3601219" y="754402"/>
                </a:cubicBezTo>
                <a:cubicBezTo>
                  <a:pt x="3525659" y="754402"/>
                  <a:pt x="3470167" y="744958"/>
                  <a:pt x="3434742" y="728422"/>
                </a:cubicBezTo>
                <a:lnTo>
                  <a:pt x="3438288" y="727249"/>
                </a:lnTo>
                <a:cubicBezTo>
                  <a:pt x="3402878" y="709534"/>
                  <a:pt x="3385162" y="682381"/>
                  <a:pt x="3385162" y="646963"/>
                </a:cubicBezTo>
                <a:cubicBezTo>
                  <a:pt x="3385162" y="599743"/>
                  <a:pt x="3415854" y="567864"/>
                  <a:pt x="3478438" y="552522"/>
                </a:cubicBezTo>
                <a:lnTo>
                  <a:pt x="3478438" y="548976"/>
                </a:lnTo>
                <a:cubicBezTo>
                  <a:pt x="3448912" y="546617"/>
                  <a:pt x="3426492" y="538352"/>
                  <a:pt x="3411128" y="524182"/>
                </a:cubicBezTo>
                <a:cubicBezTo>
                  <a:pt x="3395786" y="511192"/>
                  <a:pt x="3387521" y="493484"/>
                  <a:pt x="3387521" y="471063"/>
                </a:cubicBezTo>
                <a:cubicBezTo>
                  <a:pt x="3387521" y="448629"/>
                  <a:pt x="3395786" y="432093"/>
                  <a:pt x="3411128" y="419117"/>
                </a:cubicBezTo>
                <a:cubicBezTo>
                  <a:pt x="3426492" y="406127"/>
                  <a:pt x="3446553" y="397855"/>
                  <a:pt x="3470167" y="393137"/>
                </a:cubicBezTo>
                <a:cubicBezTo>
                  <a:pt x="3453631" y="378967"/>
                  <a:pt x="3440654" y="363625"/>
                  <a:pt x="3432390" y="344736"/>
                </a:cubicBezTo>
                <a:cubicBezTo>
                  <a:pt x="3424118" y="325848"/>
                  <a:pt x="3419400" y="305766"/>
                  <a:pt x="3419400" y="284518"/>
                </a:cubicBezTo>
                <a:cubicBezTo>
                  <a:pt x="3419400" y="256186"/>
                  <a:pt x="3426492" y="231399"/>
                  <a:pt x="3440654" y="208965"/>
                </a:cubicBezTo>
                <a:cubicBezTo>
                  <a:pt x="3454824" y="186531"/>
                  <a:pt x="3474892" y="170009"/>
                  <a:pt x="3502045" y="157019"/>
                </a:cubicBezTo>
                <a:cubicBezTo>
                  <a:pt x="3529191" y="144029"/>
                  <a:pt x="3561069" y="138131"/>
                  <a:pt x="3598846" y="138131"/>
                </a:cubicBezTo>
                <a:cubicBezTo>
                  <a:pt x="3648440" y="138131"/>
                  <a:pt x="3688576" y="148747"/>
                  <a:pt x="3720454" y="171182"/>
                </a:cubicBezTo>
                <a:cubicBezTo>
                  <a:pt x="3724000" y="123961"/>
                  <a:pt x="3748787" y="100347"/>
                  <a:pt x="3793648" y="100347"/>
                </a:cubicBezTo>
                <a:close/>
                <a:moveTo>
                  <a:pt x="6048590" y="41316"/>
                </a:moveTo>
                <a:lnTo>
                  <a:pt x="6127696" y="41316"/>
                </a:lnTo>
                <a:lnTo>
                  <a:pt x="6127696" y="148747"/>
                </a:lnTo>
                <a:lnTo>
                  <a:pt x="6228043" y="148747"/>
                </a:lnTo>
                <a:lnTo>
                  <a:pt x="6228043" y="211318"/>
                </a:lnTo>
                <a:lnTo>
                  <a:pt x="6128875" y="211318"/>
                </a:lnTo>
                <a:lnTo>
                  <a:pt x="6128875" y="476948"/>
                </a:lnTo>
                <a:cubicBezTo>
                  <a:pt x="6128875" y="501748"/>
                  <a:pt x="6133594" y="519450"/>
                  <a:pt x="6143038" y="531260"/>
                </a:cubicBezTo>
                <a:cubicBezTo>
                  <a:pt x="6152482" y="541884"/>
                  <a:pt x="6166652" y="547782"/>
                  <a:pt x="6184361" y="547782"/>
                </a:cubicBezTo>
                <a:cubicBezTo>
                  <a:pt x="6200883" y="547782"/>
                  <a:pt x="6215052" y="544250"/>
                  <a:pt x="6229222" y="538338"/>
                </a:cubicBezTo>
                <a:lnTo>
                  <a:pt x="6229222" y="603275"/>
                </a:lnTo>
                <a:cubicBezTo>
                  <a:pt x="6212700" y="609173"/>
                  <a:pt x="6193812" y="612719"/>
                  <a:pt x="6172550" y="612719"/>
                </a:cubicBezTo>
                <a:cubicBezTo>
                  <a:pt x="6133594" y="612719"/>
                  <a:pt x="6104082" y="602095"/>
                  <a:pt x="6081648" y="580840"/>
                </a:cubicBezTo>
                <a:cubicBezTo>
                  <a:pt x="6059213" y="559600"/>
                  <a:pt x="6048590" y="527714"/>
                  <a:pt x="6048590" y="486392"/>
                </a:cubicBezTo>
                <a:lnTo>
                  <a:pt x="6048590" y="211318"/>
                </a:lnTo>
                <a:lnTo>
                  <a:pt x="5983653" y="211318"/>
                </a:lnTo>
                <a:lnTo>
                  <a:pt x="5983653" y="148747"/>
                </a:lnTo>
                <a:lnTo>
                  <a:pt x="6048590" y="148747"/>
                </a:lnTo>
                <a:close/>
                <a:moveTo>
                  <a:pt x="4417012" y="41316"/>
                </a:moveTo>
                <a:lnTo>
                  <a:pt x="4496118" y="41316"/>
                </a:lnTo>
                <a:lnTo>
                  <a:pt x="4496118" y="148747"/>
                </a:lnTo>
                <a:lnTo>
                  <a:pt x="4596465" y="148747"/>
                </a:lnTo>
                <a:lnTo>
                  <a:pt x="4596465" y="211318"/>
                </a:lnTo>
                <a:lnTo>
                  <a:pt x="4497291" y="211318"/>
                </a:lnTo>
                <a:lnTo>
                  <a:pt x="4497291" y="476948"/>
                </a:lnTo>
                <a:cubicBezTo>
                  <a:pt x="4497291" y="501748"/>
                  <a:pt x="4502016" y="519450"/>
                  <a:pt x="4511460" y="531260"/>
                </a:cubicBezTo>
                <a:cubicBezTo>
                  <a:pt x="4520904" y="541884"/>
                  <a:pt x="4535074" y="547782"/>
                  <a:pt x="4552783" y="547782"/>
                </a:cubicBezTo>
                <a:cubicBezTo>
                  <a:pt x="4569305" y="547782"/>
                  <a:pt x="4583475" y="544250"/>
                  <a:pt x="4597644" y="538338"/>
                </a:cubicBezTo>
                <a:lnTo>
                  <a:pt x="4597644" y="603275"/>
                </a:lnTo>
                <a:cubicBezTo>
                  <a:pt x="4581122" y="609173"/>
                  <a:pt x="4562227" y="612719"/>
                  <a:pt x="4540972" y="612719"/>
                </a:cubicBezTo>
                <a:cubicBezTo>
                  <a:pt x="4502016" y="612719"/>
                  <a:pt x="4472504" y="602095"/>
                  <a:pt x="4450070" y="580840"/>
                </a:cubicBezTo>
                <a:cubicBezTo>
                  <a:pt x="4427635" y="559600"/>
                  <a:pt x="4417012" y="527714"/>
                  <a:pt x="4417012" y="486392"/>
                </a:cubicBezTo>
                <a:lnTo>
                  <a:pt x="4417012" y="211318"/>
                </a:lnTo>
                <a:lnTo>
                  <a:pt x="4352075" y="211318"/>
                </a:lnTo>
                <a:lnTo>
                  <a:pt x="4352075" y="148747"/>
                </a:lnTo>
                <a:lnTo>
                  <a:pt x="4417012" y="148747"/>
                </a:lnTo>
                <a:close/>
                <a:moveTo>
                  <a:pt x="4930563" y="24794"/>
                </a:moveTo>
                <a:lnTo>
                  <a:pt x="5034456" y="24794"/>
                </a:lnTo>
                <a:lnTo>
                  <a:pt x="5288289" y="420290"/>
                </a:lnTo>
                <a:cubicBezTo>
                  <a:pt x="5304811" y="447449"/>
                  <a:pt x="5321340" y="478141"/>
                  <a:pt x="5337870" y="511192"/>
                </a:cubicBezTo>
                <a:lnTo>
                  <a:pt x="5341408" y="511192"/>
                </a:lnTo>
                <a:cubicBezTo>
                  <a:pt x="5339042" y="479314"/>
                  <a:pt x="5337870" y="443904"/>
                  <a:pt x="5337870" y="406127"/>
                </a:cubicBezTo>
                <a:lnTo>
                  <a:pt x="5337870" y="24794"/>
                </a:lnTo>
                <a:lnTo>
                  <a:pt x="5418148" y="24794"/>
                </a:lnTo>
                <a:lnTo>
                  <a:pt x="5418148" y="603289"/>
                </a:lnTo>
                <a:lnTo>
                  <a:pt x="5314256" y="603289"/>
                </a:lnTo>
                <a:lnTo>
                  <a:pt x="5059242" y="210138"/>
                </a:lnTo>
                <a:cubicBezTo>
                  <a:pt x="5040354" y="179453"/>
                  <a:pt x="5023832" y="148747"/>
                  <a:pt x="5010842" y="118063"/>
                </a:cubicBezTo>
                <a:lnTo>
                  <a:pt x="5007296" y="118063"/>
                </a:lnTo>
                <a:cubicBezTo>
                  <a:pt x="5009669" y="149941"/>
                  <a:pt x="5010842" y="184172"/>
                  <a:pt x="5010842" y="221955"/>
                </a:cubicBezTo>
                <a:lnTo>
                  <a:pt x="5010842" y="603289"/>
                </a:lnTo>
                <a:lnTo>
                  <a:pt x="4930563" y="603289"/>
                </a:lnTo>
                <a:close/>
                <a:moveTo>
                  <a:pt x="1112519" y="14156"/>
                </a:moveTo>
                <a:cubicBezTo>
                  <a:pt x="1158561" y="14156"/>
                  <a:pt x="1199890" y="23600"/>
                  <a:pt x="1236487" y="40136"/>
                </a:cubicBezTo>
                <a:cubicBezTo>
                  <a:pt x="1273077" y="56658"/>
                  <a:pt x="1302603" y="82638"/>
                  <a:pt x="1323851" y="115696"/>
                </a:cubicBezTo>
                <a:cubicBezTo>
                  <a:pt x="1345105" y="148747"/>
                  <a:pt x="1356902" y="186531"/>
                  <a:pt x="1359275" y="230206"/>
                </a:cubicBezTo>
                <a:lnTo>
                  <a:pt x="1274271" y="230206"/>
                </a:lnTo>
                <a:cubicBezTo>
                  <a:pt x="1270725" y="185337"/>
                  <a:pt x="1253009" y="148747"/>
                  <a:pt x="1223497" y="122774"/>
                </a:cubicBezTo>
                <a:cubicBezTo>
                  <a:pt x="1193985" y="96801"/>
                  <a:pt x="1156208" y="82638"/>
                  <a:pt x="1111340" y="82638"/>
                </a:cubicBezTo>
                <a:cubicBezTo>
                  <a:pt x="1074736" y="82638"/>
                  <a:pt x="1042871" y="92068"/>
                  <a:pt x="1014539" y="112150"/>
                </a:cubicBezTo>
                <a:cubicBezTo>
                  <a:pt x="986199" y="132218"/>
                  <a:pt x="964945" y="158199"/>
                  <a:pt x="949602" y="193609"/>
                </a:cubicBezTo>
                <a:cubicBezTo>
                  <a:pt x="934246" y="227840"/>
                  <a:pt x="925989" y="266810"/>
                  <a:pt x="925989" y="311664"/>
                </a:cubicBezTo>
                <a:cubicBezTo>
                  <a:pt x="925989" y="356533"/>
                  <a:pt x="934246" y="396669"/>
                  <a:pt x="949602" y="432093"/>
                </a:cubicBezTo>
                <a:cubicBezTo>
                  <a:pt x="964945" y="467503"/>
                  <a:pt x="987379" y="495836"/>
                  <a:pt x="1014539" y="514731"/>
                </a:cubicBezTo>
                <a:cubicBezTo>
                  <a:pt x="1041685" y="533620"/>
                  <a:pt x="1074736" y="544236"/>
                  <a:pt x="1111340" y="544236"/>
                </a:cubicBezTo>
                <a:cubicBezTo>
                  <a:pt x="1139672" y="544236"/>
                  <a:pt x="1165652" y="538338"/>
                  <a:pt x="1190446" y="525348"/>
                </a:cubicBezTo>
                <a:cubicBezTo>
                  <a:pt x="1214053" y="512372"/>
                  <a:pt x="1232941" y="495836"/>
                  <a:pt x="1248290" y="473402"/>
                </a:cubicBezTo>
                <a:cubicBezTo>
                  <a:pt x="1263633" y="450981"/>
                  <a:pt x="1271904" y="425001"/>
                  <a:pt x="1274271" y="396669"/>
                </a:cubicBezTo>
                <a:lnTo>
                  <a:pt x="1359275" y="396669"/>
                </a:lnTo>
                <a:cubicBezTo>
                  <a:pt x="1356902" y="439171"/>
                  <a:pt x="1345105" y="476948"/>
                  <a:pt x="1323851" y="510006"/>
                </a:cubicBezTo>
                <a:cubicBezTo>
                  <a:pt x="1302603" y="543064"/>
                  <a:pt x="1273077" y="567850"/>
                  <a:pt x="1236487" y="586739"/>
                </a:cubicBezTo>
                <a:cubicBezTo>
                  <a:pt x="1199890" y="604454"/>
                  <a:pt x="1158561" y="613898"/>
                  <a:pt x="1112519" y="613898"/>
                </a:cubicBezTo>
                <a:cubicBezTo>
                  <a:pt x="1059393" y="613898"/>
                  <a:pt x="1013345" y="600908"/>
                  <a:pt x="972037" y="574942"/>
                </a:cubicBezTo>
                <a:cubicBezTo>
                  <a:pt x="930714" y="548962"/>
                  <a:pt x="900008" y="513552"/>
                  <a:pt x="876402" y="467503"/>
                </a:cubicBezTo>
                <a:cubicBezTo>
                  <a:pt x="853974" y="421455"/>
                  <a:pt x="842164" y="369509"/>
                  <a:pt x="842164" y="311664"/>
                </a:cubicBezTo>
                <a:cubicBezTo>
                  <a:pt x="842164" y="253820"/>
                  <a:pt x="853974" y="201873"/>
                  <a:pt x="876402" y="157005"/>
                </a:cubicBezTo>
                <a:cubicBezTo>
                  <a:pt x="898836" y="112150"/>
                  <a:pt x="930714" y="76726"/>
                  <a:pt x="972037" y="51933"/>
                </a:cubicBezTo>
                <a:cubicBezTo>
                  <a:pt x="1013345" y="27146"/>
                  <a:pt x="1059393" y="14156"/>
                  <a:pt x="1112519" y="14156"/>
                </a:cubicBezTo>
                <a:close/>
                <a:moveTo>
                  <a:pt x="3914070" y="0"/>
                </a:moveTo>
                <a:lnTo>
                  <a:pt x="3993176" y="0"/>
                </a:lnTo>
                <a:lnTo>
                  <a:pt x="3993176" y="182999"/>
                </a:lnTo>
                <a:cubicBezTo>
                  <a:pt x="3993176" y="210152"/>
                  <a:pt x="3993176" y="233766"/>
                  <a:pt x="3991983" y="253834"/>
                </a:cubicBezTo>
                <a:lnTo>
                  <a:pt x="3995528" y="253834"/>
                </a:lnTo>
                <a:cubicBezTo>
                  <a:pt x="4002620" y="219596"/>
                  <a:pt x="4019142" y="191264"/>
                  <a:pt x="4046302" y="171182"/>
                </a:cubicBezTo>
                <a:cubicBezTo>
                  <a:pt x="4073455" y="151121"/>
                  <a:pt x="4104147" y="140497"/>
                  <a:pt x="4139571" y="140497"/>
                </a:cubicBezTo>
                <a:cubicBezTo>
                  <a:pt x="4169083" y="140497"/>
                  <a:pt x="4195050" y="147575"/>
                  <a:pt x="4218670" y="160565"/>
                </a:cubicBezTo>
                <a:lnTo>
                  <a:pt x="4218670" y="158206"/>
                </a:lnTo>
                <a:cubicBezTo>
                  <a:pt x="4242270" y="171182"/>
                  <a:pt x="4259986" y="190077"/>
                  <a:pt x="4274149" y="213684"/>
                </a:cubicBezTo>
                <a:cubicBezTo>
                  <a:pt x="4287139" y="237298"/>
                  <a:pt x="4294217" y="264457"/>
                  <a:pt x="4294217" y="295156"/>
                </a:cubicBezTo>
                <a:lnTo>
                  <a:pt x="4294217" y="602109"/>
                </a:lnTo>
                <a:lnTo>
                  <a:pt x="4215124" y="602109"/>
                </a:lnTo>
                <a:lnTo>
                  <a:pt x="4215124" y="310499"/>
                </a:lnTo>
                <a:cubicBezTo>
                  <a:pt x="4215124" y="276268"/>
                  <a:pt x="4206860" y="249108"/>
                  <a:pt x="4189151" y="230220"/>
                </a:cubicBezTo>
                <a:cubicBezTo>
                  <a:pt x="4171449" y="211332"/>
                  <a:pt x="4147822" y="201887"/>
                  <a:pt x="4118309" y="201887"/>
                </a:cubicBezTo>
                <a:cubicBezTo>
                  <a:pt x="4080533" y="201887"/>
                  <a:pt x="4051021" y="216050"/>
                  <a:pt x="4027407" y="245562"/>
                </a:cubicBezTo>
                <a:cubicBezTo>
                  <a:pt x="4003800" y="275074"/>
                  <a:pt x="3993176" y="315224"/>
                  <a:pt x="3993176" y="367171"/>
                </a:cubicBezTo>
                <a:lnTo>
                  <a:pt x="3993176" y="603289"/>
                </a:lnTo>
                <a:lnTo>
                  <a:pt x="3914070" y="603289"/>
                </a:lnTo>
                <a:close/>
                <a:moveTo>
                  <a:pt x="3215160" y="0"/>
                </a:moveTo>
                <a:lnTo>
                  <a:pt x="3301337" y="0"/>
                </a:lnTo>
                <a:lnTo>
                  <a:pt x="3301337" y="83825"/>
                </a:lnTo>
                <a:lnTo>
                  <a:pt x="3215160" y="8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Logo - freeform">
            <a:extLst>
              <a:ext uri="{FF2B5EF4-FFF2-40B4-BE49-F238E27FC236}">
                <a16:creationId xmlns:a16="http://schemas.microsoft.com/office/drawing/2014/main" id="{5878C325-C41B-A57A-B08F-D70E644368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87324" y="1864444"/>
            <a:ext cx="1679576" cy="255624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A3129F4-E022-02EC-EADF-566E4D5322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405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6C14119-777A-878A-8BDA-79C1E779FF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C2AC6A-B60E-BEF2-8704-83D0333997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464E885-38FE-99ED-8105-5CDD9762FD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9D8BB13-D215-D306-6822-5048004367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white"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white"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white"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white"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6795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3939FEE8-CEBC-E4E4-3A5B-5889A224F4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909F1A14-91A4-D836-ED25-A921D10E52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Backgrounds">
            <a:extLst>
              <a:ext uri="{FF2B5EF4-FFF2-40B4-BE49-F238E27FC236}">
                <a16:creationId xmlns:a16="http://schemas.microsoft.com/office/drawing/2014/main" id="{3736B150-1203-331B-40BE-FF1D661B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">
            <a:extLst>
              <a:ext uri="{FF2B5EF4-FFF2-40B4-BE49-F238E27FC236}">
                <a16:creationId xmlns:a16="http://schemas.microsoft.com/office/drawing/2014/main" id="{266659E1-20C2-AFA5-20C1-CDFF6B0F811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141E1E"/>
              </a:solidFill>
            </a:endParaRP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877389C-CEA5-2411-D7FA-7A9562C1D022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46EAD337-4C33-B0BF-3D7B-B4CBDA1D40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B1652FE9-F1F8-F0DC-B0B5-885B974AB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AAC2477E-E0CD-66B3-67D0-3D395A2C02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Grid">
            <a:extLst>
              <a:ext uri="{FF2B5EF4-FFF2-40B4-BE49-F238E27FC236}">
                <a16:creationId xmlns:a16="http://schemas.microsoft.com/office/drawing/2014/main" id="{9CDF1C58-E1F8-E935-1E42-00832DA8776B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ACB7881-CB6C-5120-BF17-2D436E554B59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01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52C8411E-0ECF-EF09-8D4C-3E8538831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57F7775F-CF11-C3CE-C9A8-7A5196B3F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53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uide">
            <a:extLst>
              <a:ext uri="{FF2B5EF4-FFF2-40B4-BE49-F238E27FC236}">
                <a16:creationId xmlns:a16="http://schemas.microsoft.com/office/drawing/2014/main" id="{3956445A-68AC-A051-5336-44E5C8F6B00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ED1235-CDA1-80D8-D6DD-E78968DAC1B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08CA25-99BB-13F5-A24F-67FCBD1CBB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C408DC-F695-F544-BB0D-A157EAF685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1BE66D-F196-0503-354A-333C3E0ADB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B6891C-461A-72B4-58DD-E2DEBBD29F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42DDC-29B7-D31A-F311-504E30D806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2BAC2E-EA39-5663-2C32-00E93026F9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BC33B2-68DF-5642-512F-C226C206A2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D24145B0-0C2A-B6BD-45E9-64997AD0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37C243AA-E623-9F30-8E23-91B65811FB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rid - freeform">
            <a:extLst>
              <a:ext uri="{FF2B5EF4-FFF2-40B4-BE49-F238E27FC236}">
                <a16:creationId xmlns:a16="http://schemas.microsoft.com/office/drawing/2014/main" id="{648DDE02-0128-A751-ACA6-C734FB2BD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95"/>
            <a:ext cx="12192000" cy="6858000"/>
          </a:xfrm>
          <a:custGeom>
            <a:avLst/>
            <a:gdLst>
              <a:gd name="connsiteX0" fmla="*/ 189620 w 12192000"/>
              <a:gd name="connsiteY0" fmla="*/ 190219 h 6858000"/>
              <a:gd name="connsiteX1" fmla="*/ 189620 w 12192000"/>
              <a:gd name="connsiteY1" fmla="*/ 6667781 h 6858000"/>
              <a:gd name="connsiteX2" fmla="*/ 12001239 w 12192000"/>
              <a:gd name="connsiteY2" fmla="*/ 6667781 h 6858000"/>
              <a:gd name="connsiteX3" fmla="*/ 12001239 w 12192000"/>
              <a:gd name="connsiteY3" fmla="*/ 190219 h 6858000"/>
              <a:gd name="connsiteX4" fmla="*/ 182420 w 12192000"/>
              <a:gd name="connsiteY4" fmla="*/ 0 h 6858000"/>
              <a:gd name="connsiteX5" fmla="*/ 189620 w 12192000"/>
              <a:gd name="connsiteY5" fmla="*/ 0 h 6858000"/>
              <a:gd name="connsiteX6" fmla="*/ 189620 w 12192000"/>
              <a:gd name="connsiteY6" fmla="*/ 183019 h 6858000"/>
              <a:gd name="connsiteX7" fmla="*/ 12001239 w 12192000"/>
              <a:gd name="connsiteY7" fmla="*/ 183019 h 6858000"/>
              <a:gd name="connsiteX8" fmla="*/ 12001239 w 12192000"/>
              <a:gd name="connsiteY8" fmla="*/ 0 h 6858000"/>
              <a:gd name="connsiteX9" fmla="*/ 12008439 w 12192000"/>
              <a:gd name="connsiteY9" fmla="*/ 0 h 6858000"/>
              <a:gd name="connsiteX10" fmla="*/ 12008439 w 12192000"/>
              <a:gd name="connsiteY10" fmla="*/ 183019 h 6858000"/>
              <a:gd name="connsiteX11" fmla="*/ 12192000 w 12192000"/>
              <a:gd name="connsiteY11" fmla="*/ 183019 h 6858000"/>
              <a:gd name="connsiteX12" fmla="*/ 12192000 w 12192000"/>
              <a:gd name="connsiteY12" fmla="*/ 190219 h 6858000"/>
              <a:gd name="connsiteX13" fmla="*/ 12008439 w 12192000"/>
              <a:gd name="connsiteY13" fmla="*/ 190219 h 6858000"/>
              <a:gd name="connsiteX14" fmla="*/ 12008439 w 12192000"/>
              <a:gd name="connsiteY14" fmla="*/ 6667781 h 6858000"/>
              <a:gd name="connsiteX15" fmla="*/ 12192000 w 12192000"/>
              <a:gd name="connsiteY15" fmla="*/ 6667781 h 6858000"/>
              <a:gd name="connsiteX16" fmla="*/ 12192000 w 12192000"/>
              <a:gd name="connsiteY16" fmla="*/ 6674981 h 6858000"/>
              <a:gd name="connsiteX17" fmla="*/ 12008439 w 12192000"/>
              <a:gd name="connsiteY17" fmla="*/ 6674981 h 6858000"/>
              <a:gd name="connsiteX18" fmla="*/ 12008439 w 12192000"/>
              <a:gd name="connsiteY18" fmla="*/ 6858000 h 6858000"/>
              <a:gd name="connsiteX19" fmla="*/ 12001239 w 12192000"/>
              <a:gd name="connsiteY19" fmla="*/ 6858000 h 6858000"/>
              <a:gd name="connsiteX20" fmla="*/ 12001239 w 12192000"/>
              <a:gd name="connsiteY20" fmla="*/ 6674981 h 6858000"/>
              <a:gd name="connsiteX21" fmla="*/ 189620 w 12192000"/>
              <a:gd name="connsiteY21" fmla="*/ 6674981 h 6858000"/>
              <a:gd name="connsiteX22" fmla="*/ 189620 w 12192000"/>
              <a:gd name="connsiteY22" fmla="*/ 6858000 h 6858000"/>
              <a:gd name="connsiteX23" fmla="*/ 182420 w 12192000"/>
              <a:gd name="connsiteY23" fmla="*/ 6858000 h 6858000"/>
              <a:gd name="connsiteX24" fmla="*/ 182420 w 12192000"/>
              <a:gd name="connsiteY24" fmla="*/ 6674981 h 6858000"/>
              <a:gd name="connsiteX25" fmla="*/ 0 w 12192000"/>
              <a:gd name="connsiteY25" fmla="*/ 6674981 h 6858000"/>
              <a:gd name="connsiteX26" fmla="*/ 0 w 12192000"/>
              <a:gd name="connsiteY26" fmla="*/ 6667781 h 6858000"/>
              <a:gd name="connsiteX27" fmla="*/ 182420 w 12192000"/>
              <a:gd name="connsiteY27" fmla="*/ 6667781 h 6858000"/>
              <a:gd name="connsiteX28" fmla="*/ 182420 w 12192000"/>
              <a:gd name="connsiteY28" fmla="*/ 190219 h 6858000"/>
              <a:gd name="connsiteX29" fmla="*/ 0 w 12192000"/>
              <a:gd name="connsiteY29" fmla="*/ 190219 h 6858000"/>
              <a:gd name="connsiteX30" fmla="*/ 0 w 12192000"/>
              <a:gd name="connsiteY30" fmla="*/ 183019 h 6858000"/>
              <a:gd name="connsiteX31" fmla="*/ 182420 w 12192000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89620" y="190219"/>
                </a:moveTo>
                <a:lnTo>
                  <a:pt x="189620" y="6667781"/>
                </a:lnTo>
                <a:lnTo>
                  <a:pt x="12001239" y="6667781"/>
                </a:lnTo>
                <a:lnTo>
                  <a:pt x="12001239" y="190219"/>
                </a:lnTo>
                <a:close/>
                <a:moveTo>
                  <a:pt x="182420" y="0"/>
                </a:moveTo>
                <a:lnTo>
                  <a:pt x="189620" y="0"/>
                </a:lnTo>
                <a:lnTo>
                  <a:pt x="189620" y="183019"/>
                </a:lnTo>
                <a:lnTo>
                  <a:pt x="12001239" y="183019"/>
                </a:lnTo>
                <a:lnTo>
                  <a:pt x="12001239" y="0"/>
                </a:lnTo>
                <a:lnTo>
                  <a:pt x="12008439" y="0"/>
                </a:lnTo>
                <a:lnTo>
                  <a:pt x="12008439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439" y="190219"/>
                </a:lnTo>
                <a:lnTo>
                  <a:pt x="12008439" y="6667781"/>
                </a:lnTo>
                <a:lnTo>
                  <a:pt x="12192000" y="6667781"/>
                </a:lnTo>
                <a:lnTo>
                  <a:pt x="12192000" y="6674981"/>
                </a:lnTo>
                <a:lnTo>
                  <a:pt x="12008439" y="6674981"/>
                </a:lnTo>
                <a:lnTo>
                  <a:pt x="12008439" y="6858000"/>
                </a:lnTo>
                <a:lnTo>
                  <a:pt x="12001239" y="6858000"/>
                </a:lnTo>
                <a:lnTo>
                  <a:pt x="12001239" y="6674981"/>
                </a:lnTo>
                <a:lnTo>
                  <a:pt x="189620" y="6674981"/>
                </a:lnTo>
                <a:lnTo>
                  <a:pt x="189620" y="6858000"/>
                </a:lnTo>
                <a:lnTo>
                  <a:pt x="182420" y="6858000"/>
                </a:lnTo>
                <a:lnTo>
                  <a:pt x="182420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2420" y="6667781"/>
                </a:lnTo>
                <a:lnTo>
                  <a:pt x="182420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2420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Logo - freeform">
            <a:extLst>
              <a:ext uri="{FF2B5EF4-FFF2-40B4-BE49-F238E27FC236}">
                <a16:creationId xmlns:a16="http://schemas.microsoft.com/office/drawing/2014/main" id="{58073AFA-7EFF-0E30-CB85-EF3C4A969E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5600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C702E-4EA8-54A2-442D-E89A7EB8A0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3660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6FA1A569-07FA-358E-97ED-12E2B68F2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F1CE9BFE-CCB7-61F9-91D9-503B3CE50B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92D33812-781A-416C-64C5-2E9BDBBA5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3402151" y="1859681"/>
            <a:ext cx="5600562" cy="852381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Web">
            <a:extLst>
              <a:ext uri="{FF2B5EF4-FFF2-40B4-BE49-F238E27FC236}">
                <a16:creationId xmlns:a16="http://schemas.microsoft.com/office/drawing/2014/main" id="{559B566B-FF51-B6E9-46D9-4F51291708A7}"/>
              </a:ext>
            </a:extLst>
          </p:cNvPr>
          <p:cNvSpPr txBox="1"/>
          <p:nvPr userDrawn="1"/>
        </p:nvSpPr>
        <p:spPr bwMode="white">
          <a:xfrm>
            <a:off x="3375025" y="4871040"/>
            <a:ext cx="2627313" cy="1692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netcompany.com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3375025" y="3335338"/>
            <a:ext cx="2625725" cy="1174127"/>
          </a:xfrm>
        </p:spPr>
        <p:txBody>
          <a:bodyPr lIns="72000" tIns="144000" bIns="0"/>
          <a:lstStyle>
            <a:lvl1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contact info</a:t>
            </a:r>
            <a:br>
              <a:rPr lang="en-GB" dirty="0"/>
            </a:b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Email</a:t>
            </a:r>
            <a:br>
              <a:rPr lang="en-GB" dirty="0"/>
            </a:br>
            <a:r>
              <a:rPr lang="en-GB" dirty="0"/>
              <a:t>Phone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96339-4B2C-585C-67EA-722241F26C0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8075" y="3521075"/>
            <a:ext cx="1479600" cy="1481138"/>
          </a:xfrm>
          <a:solidFill>
            <a:schemeClr val="tx1">
              <a:lumMod val="85000"/>
            </a:schemeClr>
          </a:solidFill>
        </p:spPr>
        <p:txBody>
          <a:bodyPr bIns="259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93690-B712-79F0-15AE-DD3CAD0A960E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2007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85738" y="352646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1304720"/>
            <a:ext cx="212590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text</a:t>
            </a:r>
            <a:b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styles. Highlight text then press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text style to the next text style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ithrough use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8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</a:t>
            </a:r>
            <a:r>
              <a:rPr lang="en-GB" sz="1000" dirty="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arrownext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09130" y="1304720"/>
            <a:ext cx="219320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10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5859" y="1304720"/>
            <a:ext cx="188877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947" y="3326789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947" y="5498826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6113520" y="3236051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4947" y="4815181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5934" y="1821825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9664" y="3955950"/>
            <a:ext cx="313788" cy="543900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4947" y="2878463"/>
            <a:ext cx="457143" cy="2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BEFA8-6305-9055-D994-16C6156F9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-1" r="1187"/>
          <a:stretch/>
        </p:blipFill>
        <p:spPr>
          <a:xfrm>
            <a:off x="10222761" y="3701975"/>
            <a:ext cx="1414574" cy="2489686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70B6E9E-6B39-0C4D-88A6-47DC008835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22761" y="1243147"/>
            <a:ext cx="188877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COLOURS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 a general rule of thumb, all slide content should be kept in our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primary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green, grey and red.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blue, purple, and yellow when necessary (examples include diagrams, charts and tables)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A2E51-14C7-29E8-4B50-E2E62EECC46E}"/>
              </a:ext>
            </a:extLst>
          </p:cNvPr>
          <p:cNvSpPr/>
          <p:nvPr userDrawn="1"/>
        </p:nvSpPr>
        <p:spPr>
          <a:xfrm>
            <a:off x="10205766" y="4119624"/>
            <a:ext cx="1431570" cy="65017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911D8-2362-53C2-3677-C34000AE6EA5}"/>
              </a:ext>
            </a:extLst>
          </p:cNvPr>
          <p:cNvSpPr/>
          <p:nvPr userDrawn="1"/>
        </p:nvSpPr>
        <p:spPr>
          <a:xfrm>
            <a:off x="10205764" y="5940090"/>
            <a:ext cx="1431571" cy="25157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6E384-0F57-AF97-6979-30DE2A62417A}"/>
              </a:ext>
            </a:extLst>
          </p:cNvPr>
          <p:cNvSpPr/>
          <p:nvPr userDrawn="1"/>
        </p:nvSpPr>
        <p:spPr>
          <a:xfrm>
            <a:off x="10205764" y="3727221"/>
            <a:ext cx="1431570" cy="35961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0FA0B-C3D7-EB1B-8265-5B6586C89FE6}"/>
              </a:ext>
            </a:extLst>
          </p:cNvPr>
          <p:cNvSpPr/>
          <p:nvPr userDrawn="1"/>
        </p:nvSpPr>
        <p:spPr>
          <a:xfrm>
            <a:off x="10205764" y="4815181"/>
            <a:ext cx="1431570" cy="90276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6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90AE124-AB68-36E8-0409-11CA6CF3A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3F6668BC-513A-B1F4-39EA-BDCFBDCE22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s">
            <a:extLst>
              <a:ext uri="{FF2B5EF4-FFF2-40B4-BE49-F238E27FC236}">
                <a16:creationId xmlns:a16="http://schemas.microsoft.com/office/drawing/2014/main" id="{DB5C86D5-D1E2-CBFA-36B6-5154EB48654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A90FCCFC-8D35-0483-FAB6-8375553E645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70D45FBA-DD21-FC4B-4421-D3250D2BFC81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EADC8-30A6-B6BE-9F54-B5488F402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AD753-83CD-C853-739F-AA968B28858C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white">
          <a:xfrm>
            <a:off x="185738" y="1438274"/>
            <a:ext cx="11818937" cy="45624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E179BD8B-964C-8002-AAA2-5F16F1D4802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">
            <a:extLst>
              <a:ext uri="{FF2B5EF4-FFF2-40B4-BE49-F238E27FC236}">
                <a16:creationId xmlns:a16="http://schemas.microsoft.com/office/drawing/2014/main" id="{5D5D1909-6D24-84A8-3EAC-1882786202A9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D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F8BA0786-5A28-B7AD-9958-EC9EB91FA6C3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6AEDBD-8693-0BEE-4A4A-7F2D5DE5E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56671B-9A9D-085B-1D6C-49777DBD75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BBA9F3-D196-BBA8-2903-EE828E53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4CA3E-5B1B-D3EC-3F73-1737AC332D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E0A49907-7263-044A-FBE4-BD54F8013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ABF6B237-9453-A43A-D3EF-CC1D6033C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438275"/>
            <a:ext cx="5816600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5999" y="1438276"/>
            <a:ext cx="5818675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76E63167-C26A-856D-CC72-064801CFE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B75EE55-6CAB-9AA3-328A-E0BDA69F0D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2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CCA5521C-65D5-9936-B29C-E96B038EC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4EC1FF8A-66FD-A52C-2388-7497943E4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C351E-C673-90A1-9633-CEECAA95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198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3187700" y="6486536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21 June, 2023</a:t>
            </a: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6188075" y="6490675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785B307A-AB45-058D-4FCF-F6CA8E8CC324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5737"/>
            <a:ext cx="11818937" cy="947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438275"/>
            <a:ext cx="11818937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Coral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Body</a:t>
            </a:r>
          </a:p>
          <a:p>
            <a:pPr lvl="4"/>
            <a:r>
              <a:rPr lang="en-GB" noProof="0" dirty="0"/>
              <a:t>Level 5, Header</a:t>
            </a:r>
          </a:p>
          <a:p>
            <a:pPr lvl="5"/>
            <a:r>
              <a:rPr lang="en-GB" noProof="0" dirty="0"/>
              <a:t>Level 6, Body</a:t>
            </a:r>
          </a:p>
          <a:p>
            <a:pPr lvl="6"/>
            <a:r>
              <a:rPr lang="en-GB" noProof="0" dirty="0"/>
              <a:t>Level 7, Small Text</a:t>
            </a:r>
          </a:p>
          <a:p>
            <a:pPr lvl="7"/>
            <a:r>
              <a:rPr lang="en-GB" noProof="0" dirty="0"/>
              <a:t>Level 8, Headline</a:t>
            </a:r>
          </a:p>
          <a:p>
            <a:pPr lvl="8"/>
            <a:r>
              <a:rPr lang="en-GB" noProof="0" dirty="0"/>
              <a:t>Level 9,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638" y="6474619"/>
            <a:ext cx="2713037" cy="196056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AB2BF0-A651-AD5C-42CC-145B1AD52D70}"/>
              </a:ext>
            </a:extLst>
          </p:cNvPr>
          <p:cNvSpPr/>
          <p:nvPr userDrawn="1"/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32" r:id="rId4"/>
    <p:sldLayoutId id="2147483821" r:id="rId5"/>
    <p:sldLayoutId id="2147483797" r:id="rId6"/>
    <p:sldLayoutId id="2147483755" r:id="rId7"/>
    <p:sldLayoutId id="2147483808" r:id="rId8"/>
    <p:sldLayoutId id="2147483809" r:id="rId9"/>
    <p:sldLayoutId id="2147483813" r:id="rId10"/>
    <p:sldLayoutId id="2147483812" r:id="rId11"/>
    <p:sldLayoutId id="2147483803" r:id="rId12"/>
    <p:sldLayoutId id="2147483802" r:id="rId13"/>
    <p:sldLayoutId id="2147483804" r:id="rId14"/>
    <p:sldLayoutId id="2147483807" r:id="rId15"/>
    <p:sldLayoutId id="2147483806" r:id="rId16"/>
    <p:sldLayoutId id="2147483805" r:id="rId17"/>
    <p:sldLayoutId id="2147483798" r:id="rId18"/>
    <p:sldLayoutId id="2147483799" r:id="rId19"/>
    <p:sldLayoutId id="2147483801" r:id="rId20"/>
    <p:sldLayoutId id="2147483757" r:id="rId21"/>
    <p:sldLayoutId id="2147483800" r:id="rId22"/>
    <p:sldLayoutId id="2147483822" r:id="rId23"/>
    <p:sldLayoutId id="2147483823" r:id="rId24"/>
    <p:sldLayoutId id="2147483765" r:id="rId25"/>
    <p:sldLayoutId id="2147483814" r:id="rId26"/>
    <p:sldLayoutId id="2147483819" r:id="rId27"/>
    <p:sldLayoutId id="2147483772" r:id="rId28"/>
    <p:sldLayoutId id="2147483743" r:id="rId29"/>
    <p:sldLayoutId id="2147483744" r:id="rId30"/>
    <p:sldLayoutId id="2147483815" r:id="rId31"/>
    <p:sldLayoutId id="2147483816" r:id="rId32"/>
    <p:sldLayoutId id="2147483817" r:id="rId33"/>
    <p:sldLayoutId id="2147483818" r:id="rId34"/>
    <p:sldLayoutId id="2147483820" r:id="rId35"/>
    <p:sldLayoutId id="2147483751" r:id="rId3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2200" b="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2200" b="1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3300" kern="1200" spc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4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7" userDrawn="1">
          <p15:clr>
            <a:srgbClr val="A4A3A4"/>
          </p15:clr>
        </p15:guide>
        <p15:guide id="2" pos="1890" userDrawn="1">
          <p15:clr>
            <a:srgbClr val="A4A3A4"/>
          </p15:clr>
        </p15:guide>
        <p15:guide id="3" orient="horz" pos="117" userDrawn="1">
          <p15:clr>
            <a:srgbClr val="A4A3A4"/>
          </p15:clr>
        </p15:guide>
        <p15:guide id="4" orient="horz" pos="4202" userDrawn="1">
          <p15:clr>
            <a:srgbClr val="A4A3A4"/>
          </p15:clr>
        </p15:guide>
        <p15:guide id="5" pos="2008" userDrawn="1">
          <p15:clr>
            <a:srgbClr val="A4A3A4"/>
          </p15:clr>
        </p15:guide>
        <p15:guide id="6" pos="3781" userDrawn="1">
          <p15:clr>
            <a:srgbClr val="A4A3A4"/>
          </p15:clr>
        </p15:guide>
        <p15:guide id="7" pos="3898" userDrawn="1">
          <p15:clr>
            <a:srgbClr val="A4A3A4"/>
          </p15:clr>
        </p15:guide>
        <p15:guide id="8" pos="5671" userDrawn="1">
          <p15:clr>
            <a:srgbClr val="A4A3A4"/>
          </p15:clr>
        </p15:guide>
        <p15:guide id="9" pos="5789" userDrawn="1">
          <p15:clr>
            <a:srgbClr val="A4A3A4"/>
          </p15:clr>
        </p15:guide>
        <p15:guide id="10" pos="75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services.datafordeler.d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5-certservices.datafordeler.dk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sl@netcompany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88520-D485-A406-F0CD-FE6DF68A37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A5E2-CD01-AA97-CE94-5594AEF0E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6483-5CB5-CF33-662B-D009047F38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3C2A9F-3E51-BB69-BF82-B142B9567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Forbedring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automatisering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testmiljøer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0F57C-DF4A-5903-F3AA-E9ED6159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09/10/2023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F4462-1340-10B0-7512-12D42E9D0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1.0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1F145F-2E2C-9F0B-9F4E-A7BF495DE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Simon Stampe Leiszner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4D7F672-4CCD-5115-4A5D-E7FCC234D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ssl@netcompany.com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3C11D0-0AAE-D1FC-B407-BC5F3112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SDFI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6D67AE-11AB-F5C6-A68C-E605EAA541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Modernisering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Datafordeleren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5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Adgangsstyring - Dialog</a:t>
            </a:r>
            <a:endParaRPr lang="da-DK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4"/>
            <a:ext cx="11818937" cy="4562476"/>
          </a:xfrm>
        </p:spPr>
        <p:txBody>
          <a:bodyPr/>
          <a:lstStyle/>
          <a:p>
            <a:r>
              <a:rPr lang="da-DK" noProof="0" dirty="0"/>
              <a:t>Hvilket granuleringsniveau af sikkerhed skal folk kunne ansøge om?</a:t>
            </a:r>
          </a:p>
          <a:p>
            <a:pPr lvl="1"/>
            <a:r>
              <a:rPr lang="da-DK" noProof="0" dirty="0"/>
              <a:t>F.eks. Feltniveau, Overordnede grupperinger defineret af registrene, registerniveau?</a:t>
            </a:r>
          </a:p>
          <a:p>
            <a:pPr lvl="1"/>
            <a:r>
              <a:rPr lang="da-DK" noProof="0" dirty="0"/>
              <a:t>Dette kan både være ift. registres behov for at kun at udstille en delmængde af registres data til en anvender og anvendeligheden for anvendere der skal ansøge om adgang.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  <a:p>
            <a:pPr marL="216000" lvl="1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CA1E3-611F-11E7-ED5A-FF458E4A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88" y="3138453"/>
            <a:ext cx="5434883" cy="28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Brugerstyring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967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– nuværende løsning</a:t>
            </a:r>
            <a:endParaRPr lang="da-DK" noProof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50B0A8-5ABF-A107-4887-439F8B6AAD90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954875" y="1771589"/>
            <a:ext cx="5049800" cy="247216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B9DD44-6ED5-8E8D-253C-9DFA20D99396}"/>
              </a:ext>
            </a:extLst>
          </p:cNvPr>
          <p:cNvSpPr txBox="1">
            <a:spLocks/>
          </p:cNvSpPr>
          <p:nvPr/>
        </p:nvSpPr>
        <p:spPr>
          <a:xfrm>
            <a:off x="185738" y="1438274"/>
            <a:ext cx="6543307" cy="5095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Webbruger bruges til at tilgå selvbetjeningsportalerne</a:t>
            </a:r>
          </a:p>
          <a:p>
            <a:pPr lvl="1"/>
            <a:r>
              <a:rPr lang="da-DK" dirty="0"/>
              <a:t>Adgang til portaler og funktionalitet gives til webbrugere</a:t>
            </a:r>
          </a:p>
          <a:p>
            <a:r>
              <a:rPr lang="da-DK" dirty="0"/>
              <a:t>En webbruger kan have mange tjenestebrugere</a:t>
            </a:r>
          </a:p>
          <a:p>
            <a:pPr lvl="1"/>
            <a:r>
              <a:rPr lang="da-DK" dirty="0"/>
              <a:t>Adgang til services gives til tjenestebrugere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591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– nuværende løsning</a:t>
            </a:r>
            <a:endParaRPr lang="da-DK" noProof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50B0A8-5ABF-A107-4887-439F8B6AAD90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954875" y="1771589"/>
            <a:ext cx="5049800" cy="247216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B9DD44-6ED5-8E8D-253C-9DFA20D99396}"/>
              </a:ext>
            </a:extLst>
          </p:cNvPr>
          <p:cNvSpPr txBox="1">
            <a:spLocks/>
          </p:cNvSpPr>
          <p:nvPr/>
        </p:nvSpPr>
        <p:spPr>
          <a:xfrm>
            <a:off x="185738" y="1438274"/>
            <a:ext cx="6543307" cy="5095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Ikke muligt at flere medarbejdere administrerer tjenestebrugere, medmindre man deler login-oplysninger</a:t>
            </a:r>
          </a:p>
          <a:p>
            <a:pPr lvl="1"/>
            <a:r>
              <a:rPr lang="da-DK" dirty="0"/>
              <a:t>Der modtages i forvaltningen en del sager på virksomheder der har mistet adgang til deres bruger f.eks. grundet en medarbejder er stoppet</a:t>
            </a:r>
          </a:p>
          <a:p>
            <a:r>
              <a:rPr lang="da-DK" dirty="0"/>
              <a:t>Brugere har autogenererede navne, hvilket giver dårligt overblik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314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9689-5D97-E3E5-5BFC-76D51E673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3BE-BADF-E3FC-7E48-C93DD2861A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FCBB1-37C0-A641-F1EC-DF2EE86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767A6-F06C-5BB9-FA9A-0408C2E4CD5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4987192" cy="4562476"/>
          </a:xfrm>
        </p:spPr>
        <p:txBody>
          <a:bodyPr/>
          <a:lstStyle/>
          <a:p>
            <a:r>
              <a:rPr lang="da-DK" dirty="0"/>
              <a:t>Anvendere logger ind med en personlig bruger der kan oprette og administrere grupper.</a:t>
            </a:r>
          </a:p>
          <a:p>
            <a:r>
              <a:rPr lang="da-DK" dirty="0"/>
              <a:t>Gruppen er den forretningsmæssige kobling mellem personlige brugere og tjenestebrugere</a:t>
            </a:r>
          </a:p>
          <a:p>
            <a:r>
              <a:rPr lang="da-DK" dirty="0"/>
              <a:t>Hver Gruppe har en række tjenestebrugere med rettigheder til at tilgå data godkendt gennem </a:t>
            </a:r>
            <a:r>
              <a:rPr lang="da-DK" dirty="0" err="1"/>
              <a:t>anmodningsflowet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361-F346-6C25-5199-E93863C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58EA-F3D4-3B3B-C45A-D2888E514F19}"/>
              </a:ext>
            </a:extLst>
          </p:cNvPr>
          <p:cNvSpPr/>
          <p:nvPr/>
        </p:nvSpPr>
        <p:spPr>
          <a:xfrm>
            <a:off x="6774227" y="282965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0FB33-315E-3DEF-DC74-0CF89D0A8AF0}"/>
              </a:ext>
            </a:extLst>
          </p:cNvPr>
          <p:cNvSpPr/>
          <p:nvPr/>
        </p:nvSpPr>
        <p:spPr>
          <a:xfrm>
            <a:off x="6775083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DAR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A989E-D8DD-CC3E-B5B7-158984CEBE43}"/>
              </a:ext>
            </a:extLst>
          </p:cNvPr>
          <p:cNvSpPr/>
          <p:nvPr/>
        </p:nvSpPr>
        <p:spPr>
          <a:xfrm>
            <a:off x="9389879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BBR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5DBD0-C95D-D53A-54DA-80567F477EBF}"/>
              </a:ext>
            </a:extLst>
          </p:cNvPr>
          <p:cNvSpPr/>
          <p:nvPr/>
        </p:nvSpPr>
        <p:spPr>
          <a:xfrm>
            <a:off x="6853238" y="5069778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D6B6A-7850-57B2-5895-E474D38F4ACF}"/>
              </a:ext>
            </a:extLst>
          </p:cNvPr>
          <p:cNvSpPr/>
          <p:nvPr/>
        </p:nvSpPr>
        <p:spPr>
          <a:xfrm>
            <a:off x="6774228" y="5012749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DC41-6B18-A337-B702-C5DB220B8527}"/>
              </a:ext>
            </a:extLst>
          </p:cNvPr>
          <p:cNvSpPr/>
          <p:nvPr/>
        </p:nvSpPr>
        <p:spPr>
          <a:xfrm>
            <a:off x="6932248" y="5120628"/>
            <a:ext cx="1516183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22D1C-A2D0-5263-D124-BB4E22D7C308}"/>
              </a:ext>
            </a:extLst>
          </p:cNvPr>
          <p:cNvSpPr/>
          <p:nvPr/>
        </p:nvSpPr>
        <p:spPr>
          <a:xfrm>
            <a:off x="9504544" y="5040210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973C11-109D-04E2-F793-C476F2BCBD7F}"/>
              </a:ext>
            </a:extLst>
          </p:cNvPr>
          <p:cNvSpPr/>
          <p:nvPr/>
        </p:nvSpPr>
        <p:spPr>
          <a:xfrm>
            <a:off x="9425534" y="498318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514AC-CC4D-3C26-151B-AE4851BA15D6}"/>
              </a:ext>
            </a:extLst>
          </p:cNvPr>
          <p:cNvSpPr/>
          <p:nvPr/>
        </p:nvSpPr>
        <p:spPr>
          <a:xfrm>
            <a:off x="9583554" y="5091060"/>
            <a:ext cx="1629992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8431CD-1C7D-095A-08E5-A5787E553157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7477612" y="3423869"/>
            <a:ext cx="856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E70C1-1DE1-A47E-9611-20E15DFA017D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7477612" y="3423869"/>
            <a:ext cx="2615652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3BABE5-B6A3-3B79-4D9A-23D91E70AEB4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7477613" y="4726839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44DA702-57CE-E945-67A8-F64453EAC4B3}"/>
              </a:ext>
            </a:extLst>
          </p:cNvPr>
          <p:cNvCxnSpPr>
            <a:cxnSpLocks/>
          </p:cNvCxnSpPr>
          <p:nvPr/>
        </p:nvCxnSpPr>
        <p:spPr>
          <a:xfrm flipH="1">
            <a:off x="10092408" y="4722958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6510B7-43C5-5452-AAF2-1164233476EB}"/>
              </a:ext>
            </a:extLst>
          </p:cNvPr>
          <p:cNvCxnSpPr/>
          <p:nvPr/>
        </p:nvCxnSpPr>
        <p:spPr>
          <a:xfrm>
            <a:off x="5877169" y="48659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3E51AC-8D97-7957-3756-7AA652D800F3}"/>
              </a:ext>
            </a:extLst>
          </p:cNvPr>
          <p:cNvCxnSpPr/>
          <p:nvPr/>
        </p:nvCxnSpPr>
        <p:spPr>
          <a:xfrm>
            <a:off x="5877169" y="37808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513DB98-6DB5-1D25-DBCF-F37DBCA6D22C}"/>
              </a:ext>
            </a:extLst>
          </p:cNvPr>
          <p:cNvSpPr txBox="1"/>
          <p:nvPr/>
        </p:nvSpPr>
        <p:spPr>
          <a:xfrm>
            <a:off x="5328380" y="2879683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Personlig bruger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3773B1-D5AE-CE3C-92AC-262232AA6712}"/>
              </a:ext>
            </a:extLst>
          </p:cNvPr>
          <p:cNvSpPr txBox="1"/>
          <p:nvPr/>
        </p:nvSpPr>
        <p:spPr>
          <a:xfrm>
            <a:off x="5328381" y="3848332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Gruppe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3891C-0AF6-BBA5-6794-6B9279442250}"/>
              </a:ext>
            </a:extLst>
          </p:cNvPr>
          <p:cNvSpPr txBox="1"/>
          <p:nvPr/>
        </p:nvSpPr>
        <p:spPr>
          <a:xfrm>
            <a:off x="5328381" y="4950717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Tjenestebruger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9F283-E397-1907-E46D-920456FCDF3C}"/>
              </a:ext>
            </a:extLst>
          </p:cNvPr>
          <p:cNvSpPr/>
          <p:nvPr/>
        </p:nvSpPr>
        <p:spPr>
          <a:xfrm>
            <a:off x="9389879" y="282729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Bob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E3CB81-20C0-7AA3-1E01-26E94DC81C6C}"/>
              </a:ext>
            </a:extLst>
          </p:cNvPr>
          <p:cNvCxnSpPr>
            <a:stCxn id="15" idx="2"/>
            <a:endCxn id="11" idx="0"/>
          </p:cNvCxnSpPr>
          <p:nvPr/>
        </p:nvCxnSpPr>
        <p:spPr>
          <a:xfrm>
            <a:off x="10093264" y="3421509"/>
            <a:ext cx="0" cy="71111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0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9689-5D97-E3E5-5BFC-76D51E673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3BE-BADF-E3FC-7E48-C93DD2861A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FCBB1-37C0-A641-F1EC-DF2EE86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767A6-F06C-5BB9-FA9A-0408C2E4CD5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4987192" cy="4562476"/>
          </a:xfrm>
        </p:spPr>
        <p:txBody>
          <a:bodyPr/>
          <a:lstStyle/>
          <a:p>
            <a:r>
              <a:rPr lang="da-DK" dirty="0"/>
              <a:t>Denne løsning mindsker risikoen for at virksomheder mister adgang til deres systemer når medarbejdere skifter job</a:t>
            </a:r>
          </a:p>
          <a:p>
            <a:r>
              <a:rPr lang="da-DK" dirty="0"/>
              <a:t>Højere sikkerhed, da personlige brugere kan logge ind med </a:t>
            </a:r>
            <a:r>
              <a:rPr lang="da-DK" dirty="0" err="1"/>
              <a:t>NemLogin</a:t>
            </a:r>
            <a:r>
              <a:rPr lang="da-DK" dirty="0"/>
              <a:t> i stedet for </a:t>
            </a:r>
            <a:r>
              <a:rPr lang="da-DK" dirty="0" err="1"/>
              <a:t>username</a:t>
            </a:r>
            <a:r>
              <a:rPr lang="da-DK" dirty="0"/>
              <a:t>/password</a:t>
            </a:r>
          </a:p>
          <a:p>
            <a:r>
              <a:rPr lang="da-DK" dirty="0"/>
              <a:t>Et login til at administrere flere systemer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361-F346-6C25-5199-E93863C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58EA-F3D4-3B3B-C45A-D2888E514F19}"/>
              </a:ext>
            </a:extLst>
          </p:cNvPr>
          <p:cNvSpPr/>
          <p:nvPr/>
        </p:nvSpPr>
        <p:spPr>
          <a:xfrm>
            <a:off x="6774227" y="282965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0FB33-315E-3DEF-DC74-0CF89D0A8AF0}"/>
              </a:ext>
            </a:extLst>
          </p:cNvPr>
          <p:cNvSpPr/>
          <p:nvPr/>
        </p:nvSpPr>
        <p:spPr>
          <a:xfrm>
            <a:off x="6775083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DAR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A989E-D8DD-CC3E-B5B7-158984CEBE43}"/>
              </a:ext>
            </a:extLst>
          </p:cNvPr>
          <p:cNvSpPr/>
          <p:nvPr/>
        </p:nvSpPr>
        <p:spPr>
          <a:xfrm>
            <a:off x="9389879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BBR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5DBD0-C95D-D53A-54DA-80567F477EBF}"/>
              </a:ext>
            </a:extLst>
          </p:cNvPr>
          <p:cNvSpPr/>
          <p:nvPr/>
        </p:nvSpPr>
        <p:spPr>
          <a:xfrm>
            <a:off x="6853238" y="5069778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D6B6A-7850-57B2-5895-E474D38F4ACF}"/>
              </a:ext>
            </a:extLst>
          </p:cNvPr>
          <p:cNvSpPr/>
          <p:nvPr/>
        </p:nvSpPr>
        <p:spPr>
          <a:xfrm>
            <a:off x="6774228" y="5012749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DC41-6B18-A337-B702-C5DB220B8527}"/>
              </a:ext>
            </a:extLst>
          </p:cNvPr>
          <p:cNvSpPr/>
          <p:nvPr/>
        </p:nvSpPr>
        <p:spPr>
          <a:xfrm>
            <a:off x="6932248" y="5120628"/>
            <a:ext cx="1516183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22D1C-A2D0-5263-D124-BB4E22D7C308}"/>
              </a:ext>
            </a:extLst>
          </p:cNvPr>
          <p:cNvSpPr/>
          <p:nvPr/>
        </p:nvSpPr>
        <p:spPr>
          <a:xfrm>
            <a:off x="9504544" y="5040210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973C11-109D-04E2-F793-C476F2BCBD7F}"/>
              </a:ext>
            </a:extLst>
          </p:cNvPr>
          <p:cNvSpPr/>
          <p:nvPr/>
        </p:nvSpPr>
        <p:spPr>
          <a:xfrm>
            <a:off x="9425534" y="498318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514AC-CC4D-3C26-151B-AE4851BA15D6}"/>
              </a:ext>
            </a:extLst>
          </p:cNvPr>
          <p:cNvSpPr/>
          <p:nvPr/>
        </p:nvSpPr>
        <p:spPr>
          <a:xfrm>
            <a:off x="9583554" y="5091060"/>
            <a:ext cx="1629992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8431CD-1C7D-095A-08E5-A5787E553157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7477612" y="3423869"/>
            <a:ext cx="856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E70C1-1DE1-A47E-9611-20E15DFA017D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7477612" y="3423869"/>
            <a:ext cx="2615652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3BABE5-B6A3-3B79-4D9A-23D91E70AEB4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7477613" y="4726839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44DA702-57CE-E945-67A8-F64453EAC4B3}"/>
              </a:ext>
            </a:extLst>
          </p:cNvPr>
          <p:cNvCxnSpPr>
            <a:cxnSpLocks/>
          </p:cNvCxnSpPr>
          <p:nvPr/>
        </p:nvCxnSpPr>
        <p:spPr>
          <a:xfrm flipH="1">
            <a:off x="10092408" y="4722958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6510B7-43C5-5452-AAF2-1164233476EB}"/>
              </a:ext>
            </a:extLst>
          </p:cNvPr>
          <p:cNvCxnSpPr/>
          <p:nvPr/>
        </p:nvCxnSpPr>
        <p:spPr>
          <a:xfrm>
            <a:off x="5877169" y="48659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3E51AC-8D97-7957-3756-7AA652D800F3}"/>
              </a:ext>
            </a:extLst>
          </p:cNvPr>
          <p:cNvCxnSpPr/>
          <p:nvPr/>
        </p:nvCxnSpPr>
        <p:spPr>
          <a:xfrm>
            <a:off x="5877169" y="37808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513DB98-6DB5-1D25-DBCF-F37DBCA6D22C}"/>
              </a:ext>
            </a:extLst>
          </p:cNvPr>
          <p:cNvSpPr txBox="1"/>
          <p:nvPr/>
        </p:nvSpPr>
        <p:spPr>
          <a:xfrm>
            <a:off x="5328380" y="2879683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Personlig bruger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3773B1-D5AE-CE3C-92AC-262232AA6712}"/>
              </a:ext>
            </a:extLst>
          </p:cNvPr>
          <p:cNvSpPr txBox="1"/>
          <p:nvPr/>
        </p:nvSpPr>
        <p:spPr>
          <a:xfrm>
            <a:off x="5328381" y="3848332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Gruppe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3891C-0AF6-BBA5-6794-6B9279442250}"/>
              </a:ext>
            </a:extLst>
          </p:cNvPr>
          <p:cNvSpPr txBox="1"/>
          <p:nvPr/>
        </p:nvSpPr>
        <p:spPr>
          <a:xfrm>
            <a:off x="5328381" y="4950717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Tjenestebruger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9F283-E397-1907-E46D-920456FCDF3C}"/>
              </a:ext>
            </a:extLst>
          </p:cNvPr>
          <p:cNvSpPr/>
          <p:nvPr/>
        </p:nvSpPr>
        <p:spPr>
          <a:xfrm>
            <a:off x="9389879" y="282729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Bob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E3CB81-20C0-7AA3-1E01-26E94DC81C6C}"/>
              </a:ext>
            </a:extLst>
          </p:cNvPr>
          <p:cNvCxnSpPr>
            <a:stCxn id="15" idx="2"/>
            <a:endCxn id="11" idx="0"/>
          </p:cNvCxnSpPr>
          <p:nvPr/>
        </p:nvCxnSpPr>
        <p:spPr>
          <a:xfrm>
            <a:off x="10093264" y="3421509"/>
            <a:ext cx="0" cy="71111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4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9689-5D97-E3E5-5BFC-76D51E673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3BE-BADF-E3FC-7E48-C93DD2861A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FCBB1-37C0-A641-F1EC-DF2EE86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767A6-F06C-5BB9-FA9A-0408C2E4CD5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4987192" cy="4562476"/>
          </a:xfrm>
        </p:spPr>
        <p:txBody>
          <a:bodyPr/>
          <a:lstStyle/>
          <a:p>
            <a:r>
              <a:rPr lang="da-DK" dirty="0"/>
              <a:t>I dag foregår tildeling af rettigheder på tjenestebrugerniveau, hvor kombination af webbruger og tjenestebruger får rettigheder til en tjeneste</a:t>
            </a:r>
          </a:p>
          <a:p>
            <a:r>
              <a:rPr lang="da-DK" dirty="0"/>
              <a:t>Adgangstildeling kan foregå </a:t>
            </a:r>
            <a:r>
              <a:rPr lang="da-DK"/>
              <a:t>på gruppeniveau </a:t>
            </a:r>
            <a:r>
              <a:rPr lang="da-DK" dirty="0"/>
              <a:t>eller tjenestebruger niveau i dette </a:t>
            </a:r>
            <a:r>
              <a:rPr lang="da-DK" dirty="0" err="1"/>
              <a:t>setup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361-F346-6C25-5199-E93863C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8E1A7-555D-ED5C-41B2-BC732D35C786}"/>
              </a:ext>
            </a:extLst>
          </p:cNvPr>
          <p:cNvSpPr/>
          <p:nvPr/>
        </p:nvSpPr>
        <p:spPr>
          <a:xfrm>
            <a:off x="6774227" y="282965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1D474-0A56-05BA-AB18-A7BB89DF28A2}"/>
              </a:ext>
            </a:extLst>
          </p:cNvPr>
          <p:cNvSpPr/>
          <p:nvPr/>
        </p:nvSpPr>
        <p:spPr>
          <a:xfrm>
            <a:off x="6775083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DAR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D0560-E112-596E-E8A6-25740DE3387B}"/>
              </a:ext>
            </a:extLst>
          </p:cNvPr>
          <p:cNvSpPr/>
          <p:nvPr/>
        </p:nvSpPr>
        <p:spPr>
          <a:xfrm>
            <a:off x="9389879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BBR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BD0A1-FF72-784C-4A92-996568CE4115}"/>
              </a:ext>
            </a:extLst>
          </p:cNvPr>
          <p:cNvSpPr/>
          <p:nvPr/>
        </p:nvSpPr>
        <p:spPr>
          <a:xfrm>
            <a:off x="6853238" y="5069778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2EF6E-F0ED-EF3B-D579-67C26AC7C548}"/>
              </a:ext>
            </a:extLst>
          </p:cNvPr>
          <p:cNvSpPr/>
          <p:nvPr/>
        </p:nvSpPr>
        <p:spPr>
          <a:xfrm>
            <a:off x="6774228" y="5012749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1C9AA7-C22D-3A77-C054-EA68CFC87CA1}"/>
              </a:ext>
            </a:extLst>
          </p:cNvPr>
          <p:cNvSpPr/>
          <p:nvPr/>
        </p:nvSpPr>
        <p:spPr>
          <a:xfrm>
            <a:off x="6932248" y="5120628"/>
            <a:ext cx="1516183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63BE12-B9C3-3B53-3E65-AA57EA6D21E9}"/>
              </a:ext>
            </a:extLst>
          </p:cNvPr>
          <p:cNvSpPr/>
          <p:nvPr/>
        </p:nvSpPr>
        <p:spPr>
          <a:xfrm>
            <a:off x="9504544" y="5040210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1BCCC-8FB5-9698-119C-4894B007C436}"/>
              </a:ext>
            </a:extLst>
          </p:cNvPr>
          <p:cNvSpPr/>
          <p:nvPr/>
        </p:nvSpPr>
        <p:spPr>
          <a:xfrm>
            <a:off x="9425534" y="498318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50DADA-E800-97C1-B353-A7173499AB12}"/>
              </a:ext>
            </a:extLst>
          </p:cNvPr>
          <p:cNvSpPr/>
          <p:nvPr/>
        </p:nvSpPr>
        <p:spPr>
          <a:xfrm>
            <a:off x="9583554" y="5091060"/>
            <a:ext cx="1629992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053400-61BB-F2EC-FA90-89D2249B8547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477612" y="3423869"/>
            <a:ext cx="856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3027D-3BD3-F2A3-9D71-F03782BBA84F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7477612" y="3423869"/>
            <a:ext cx="2615652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9E3F0B-28D2-8C03-10F4-DD326EDFA17F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flipH="1">
            <a:off x="7477613" y="4726839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17EDCF-6DF1-F45A-D205-75AE71C1E6C5}"/>
              </a:ext>
            </a:extLst>
          </p:cNvPr>
          <p:cNvCxnSpPr>
            <a:cxnSpLocks/>
          </p:cNvCxnSpPr>
          <p:nvPr/>
        </p:nvCxnSpPr>
        <p:spPr>
          <a:xfrm flipH="1">
            <a:off x="10092408" y="4722958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25B26C-6054-7C0A-BB70-DD4D7FE7D4B9}"/>
              </a:ext>
            </a:extLst>
          </p:cNvPr>
          <p:cNvCxnSpPr/>
          <p:nvPr/>
        </p:nvCxnSpPr>
        <p:spPr>
          <a:xfrm>
            <a:off x="5877169" y="48659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10E9A8-AFF7-8920-487F-0C1DA1324C3C}"/>
              </a:ext>
            </a:extLst>
          </p:cNvPr>
          <p:cNvCxnSpPr/>
          <p:nvPr/>
        </p:nvCxnSpPr>
        <p:spPr>
          <a:xfrm>
            <a:off x="5877169" y="37808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FF8E23-3173-DE7C-379E-6635DEFD965B}"/>
              </a:ext>
            </a:extLst>
          </p:cNvPr>
          <p:cNvSpPr txBox="1"/>
          <p:nvPr/>
        </p:nvSpPr>
        <p:spPr>
          <a:xfrm>
            <a:off x="5328380" y="2879683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Personlig bruger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9C1D3B-78EE-7DBF-6173-C44DE10442AF}"/>
              </a:ext>
            </a:extLst>
          </p:cNvPr>
          <p:cNvSpPr txBox="1"/>
          <p:nvPr/>
        </p:nvSpPr>
        <p:spPr>
          <a:xfrm>
            <a:off x="5328381" y="3848332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Gruppe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B368C-3DEF-59C3-4787-062CC8CBA0C2}"/>
              </a:ext>
            </a:extLst>
          </p:cNvPr>
          <p:cNvSpPr txBox="1"/>
          <p:nvPr/>
        </p:nvSpPr>
        <p:spPr>
          <a:xfrm>
            <a:off x="5328381" y="4950717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Tjenestebruger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23A97F-7A1D-A312-30F4-1BBF82D941F9}"/>
              </a:ext>
            </a:extLst>
          </p:cNvPr>
          <p:cNvSpPr/>
          <p:nvPr/>
        </p:nvSpPr>
        <p:spPr>
          <a:xfrm>
            <a:off x="9389879" y="282729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Bob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3FBFE0-341D-F121-7254-889225176C41}"/>
              </a:ext>
            </a:extLst>
          </p:cNvPr>
          <p:cNvCxnSpPr>
            <a:stCxn id="40" idx="2"/>
            <a:endCxn id="15" idx="0"/>
          </p:cNvCxnSpPr>
          <p:nvPr/>
        </p:nvCxnSpPr>
        <p:spPr>
          <a:xfrm>
            <a:off x="10093264" y="3421509"/>
            <a:ext cx="0" cy="71111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6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9689-5D97-E3E5-5BFC-76D51E673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3BE-BADF-E3FC-7E48-C93DD2861A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FCBB1-37C0-A641-F1EC-DF2EE86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767A6-F06C-5BB9-FA9A-0408C2E4CD5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4987192" cy="456247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Adgang på tjenestebrugerniveau</a:t>
            </a:r>
          </a:p>
          <a:p>
            <a:r>
              <a:rPr lang="da-DK" dirty="0"/>
              <a:t>Samme adgangsstyring som i dag</a:t>
            </a:r>
          </a:p>
          <a:p>
            <a:endParaRPr lang="da-DK" dirty="0"/>
          </a:p>
          <a:p>
            <a:r>
              <a:rPr lang="da-DK" dirty="0"/>
              <a:t>Adgangstildeling kan foregå på gruppeniveau eller tjenestebrugerniveau i dette </a:t>
            </a:r>
            <a:r>
              <a:rPr lang="da-DK" dirty="0" err="1"/>
              <a:t>setup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361-F346-6C25-5199-E93863C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8E1A7-555D-ED5C-41B2-BC732D35C786}"/>
              </a:ext>
            </a:extLst>
          </p:cNvPr>
          <p:cNvSpPr/>
          <p:nvPr/>
        </p:nvSpPr>
        <p:spPr>
          <a:xfrm>
            <a:off x="6774227" y="282965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91D474-0A56-05BA-AB18-A7BB89DF28A2}"/>
              </a:ext>
            </a:extLst>
          </p:cNvPr>
          <p:cNvSpPr/>
          <p:nvPr/>
        </p:nvSpPr>
        <p:spPr>
          <a:xfrm>
            <a:off x="6775083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DAR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D0560-E112-596E-E8A6-25740DE3387B}"/>
              </a:ext>
            </a:extLst>
          </p:cNvPr>
          <p:cNvSpPr/>
          <p:nvPr/>
        </p:nvSpPr>
        <p:spPr>
          <a:xfrm>
            <a:off x="9389879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BBR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BD0A1-FF72-784C-4A92-996568CE4115}"/>
              </a:ext>
            </a:extLst>
          </p:cNvPr>
          <p:cNvSpPr/>
          <p:nvPr/>
        </p:nvSpPr>
        <p:spPr>
          <a:xfrm>
            <a:off x="6853238" y="5069778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2EF6E-F0ED-EF3B-D579-67C26AC7C548}"/>
              </a:ext>
            </a:extLst>
          </p:cNvPr>
          <p:cNvSpPr/>
          <p:nvPr/>
        </p:nvSpPr>
        <p:spPr>
          <a:xfrm>
            <a:off x="6774228" y="5012749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1C9AA7-C22D-3A77-C054-EA68CFC87CA1}"/>
              </a:ext>
            </a:extLst>
          </p:cNvPr>
          <p:cNvSpPr/>
          <p:nvPr/>
        </p:nvSpPr>
        <p:spPr>
          <a:xfrm>
            <a:off x="6932248" y="5120628"/>
            <a:ext cx="1516183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63BE12-B9C3-3B53-3E65-AA57EA6D21E9}"/>
              </a:ext>
            </a:extLst>
          </p:cNvPr>
          <p:cNvSpPr/>
          <p:nvPr/>
        </p:nvSpPr>
        <p:spPr>
          <a:xfrm>
            <a:off x="9504544" y="5040210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1BCCC-8FB5-9698-119C-4894B007C436}"/>
              </a:ext>
            </a:extLst>
          </p:cNvPr>
          <p:cNvSpPr/>
          <p:nvPr/>
        </p:nvSpPr>
        <p:spPr>
          <a:xfrm>
            <a:off x="9425534" y="498318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50DADA-E800-97C1-B353-A7173499AB12}"/>
              </a:ext>
            </a:extLst>
          </p:cNvPr>
          <p:cNvSpPr/>
          <p:nvPr/>
        </p:nvSpPr>
        <p:spPr>
          <a:xfrm>
            <a:off x="9583554" y="5091060"/>
            <a:ext cx="1629992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053400-61BB-F2EC-FA90-89D2249B8547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477612" y="3423869"/>
            <a:ext cx="856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3027D-3BD3-F2A3-9D71-F03782BBA84F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7477612" y="3423869"/>
            <a:ext cx="2615652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9E3F0B-28D2-8C03-10F4-DD326EDFA17F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flipH="1">
            <a:off x="7477613" y="4726839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17EDCF-6DF1-F45A-D205-75AE71C1E6C5}"/>
              </a:ext>
            </a:extLst>
          </p:cNvPr>
          <p:cNvCxnSpPr>
            <a:cxnSpLocks/>
          </p:cNvCxnSpPr>
          <p:nvPr/>
        </p:nvCxnSpPr>
        <p:spPr>
          <a:xfrm flipH="1">
            <a:off x="10092408" y="4722958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25B26C-6054-7C0A-BB70-DD4D7FE7D4B9}"/>
              </a:ext>
            </a:extLst>
          </p:cNvPr>
          <p:cNvCxnSpPr/>
          <p:nvPr/>
        </p:nvCxnSpPr>
        <p:spPr>
          <a:xfrm>
            <a:off x="5877169" y="48659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10E9A8-AFF7-8920-487F-0C1DA1324C3C}"/>
              </a:ext>
            </a:extLst>
          </p:cNvPr>
          <p:cNvCxnSpPr/>
          <p:nvPr/>
        </p:nvCxnSpPr>
        <p:spPr>
          <a:xfrm>
            <a:off x="5877169" y="37808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FF8E23-3173-DE7C-379E-6635DEFD965B}"/>
              </a:ext>
            </a:extLst>
          </p:cNvPr>
          <p:cNvSpPr txBox="1"/>
          <p:nvPr/>
        </p:nvSpPr>
        <p:spPr>
          <a:xfrm>
            <a:off x="5328380" y="2879683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Personlig bruger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9C1D3B-78EE-7DBF-6173-C44DE10442AF}"/>
              </a:ext>
            </a:extLst>
          </p:cNvPr>
          <p:cNvSpPr txBox="1"/>
          <p:nvPr/>
        </p:nvSpPr>
        <p:spPr>
          <a:xfrm>
            <a:off x="5328381" y="3848332"/>
            <a:ext cx="1797539" cy="533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Gruppe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endParaRPr lang="da-DK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6B368C-3DEF-59C3-4787-062CC8CBA0C2}"/>
              </a:ext>
            </a:extLst>
          </p:cNvPr>
          <p:cNvSpPr txBox="1"/>
          <p:nvPr/>
        </p:nvSpPr>
        <p:spPr>
          <a:xfrm>
            <a:off x="5328381" y="4950717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Tjenestebruger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23A97F-7A1D-A312-30F4-1BBF82D941F9}"/>
              </a:ext>
            </a:extLst>
          </p:cNvPr>
          <p:cNvSpPr/>
          <p:nvPr/>
        </p:nvSpPr>
        <p:spPr>
          <a:xfrm>
            <a:off x="9389879" y="282729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Bob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3FBFE0-341D-F121-7254-889225176C41}"/>
              </a:ext>
            </a:extLst>
          </p:cNvPr>
          <p:cNvCxnSpPr>
            <a:stCxn id="40" idx="2"/>
            <a:endCxn id="15" idx="0"/>
          </p:cNvCxnSpPr>
          <p:nvPr/>
        </p:nvCxnSpPr>
        <p:spPr>
          <a:xfrm>
            <a:off x="10093264" y="3421509"/>
            <a:ext cx="0" cy="71111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2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9689-5D97-E3E5-5BFC-76D51E673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C73BE-BADF-E3FC-7E48-C93DD2861A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FCBB1-37C0-A641-F1EC-DF2EE86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Brugerstyring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767A6-F06C-5BB9-FA9A-0408C2E4CD5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4987192" cy="4562476"/>
          </a:xfrm>
        </p:spPr>
        <p:txBody>
          <a:bodyPr/>
          <a:lstStyle/>
          <a:p>
            <a:r>
              <a:rPr lang="da-DK" dirty="0"/>
              <a:t>Ser I nogle udfordringer ved det nuværende </a:t>
            </a:r>
            <a:r>
              <a:rPr lang="da-DK" dirty="0" err="1"/>
              <a:t>setup</a:t>
            </a:r>
            <a:r>
              <a:rPr lang="da-DK" dirty="0"/>
              <a:t>?</a:t>
            </a:r>
          </a:p>
          <a:p>
            <a:r>
              <a:rPr lang="da-DK" dirty="0"/>
              <a:t>Giver det mening at tildele rettigheder til gruppen eller til tjenestebrugeren?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361-F346-6C25-5199-E93863C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DA792-244C-F1CB-33FD-099CE7541278}"/>
              </a:ext>
            </a:extLst>
          </p:cNvPr>
          <p:cNvSpPr/>
          <p:nvPr/>
        </p:nvSpPr>
        <p:spPr>
          <a:xfrm>
            <a:off x="6774227" y="282965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90DF7-0FB7-4E99-9AC1-599EF377007F}"/>
              </a:ext>
            </a:extLst>
          </p:cNvPr>
          <p:cNvSpPr/>
          <p:nvPr/>
        </p:nvSpPr>
        <p:spPr>
          <a:xfrm>
            <a:off x="6775083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DAR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8A433-EA1C-FF2C-2ED1-D9D1BEC2B132}"/>
              </a:ext>
            </a:extLst>
          </p:cNvPr>
          <p:cNvSpPr/>
          <p:nvPr/>
        </p:nvSpPr>
        <p:spPr>
          <a:xfrm>
            <a:off x="9389879" y="413262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BBR (NC)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0BE484-ED72-97E6-FD20-7530194E31CB}"/>
              </a:ext>
            </a:extLst>
          </p:cNvPr>
          <p:cNvSpPr/>
          <p:nvPr/>
        </p:nvSpPr>
        <p:spPr>
          <a:xfrm>
            <a:off x="6853238" y="5069778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69930-1D4A-5C10-9763-B9A9677B729F}"/>
              </a:ext>
            </a:extLst>
          </p:cNvPr>
          <p:cNvSpPr/>
          <p:nvPr/>
        </p:nvSpPr>
        <p:spPr>
          <a:xfrm>
            <a:off x="6774228" y="5012749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DAA172-1D1D-DAF0-087B-DE3FA6CCD8B0}"/>
              </a:ext>
            </a:extLst>
          </p:cNvPr>
          <p:cNvSpPr/>
          <p:nvPr/>
        </p:nvSpPr>
        <p:spPr>
          <a:xfrm>
            <a:off x="6932248" y="5120628"/>
            <a:ext cx="1516183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62BDE-38E4-6E42-1FC9-F1FEC7163C63}"/>
              </a:ext>
            </a:extLst>
          </p:cNvPr>
          <p:cNvSpPr/>
          <p:nvPr/>
        </p:nvSpPr>
        <p:spPr>
          <a:xfrm>
            <a:off x="9504544" y="5040210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9F58C7-876B-CEC0-6965-FB8AFE8843A1}"/>
              </a:ext>
            </a:extLst>
          </p:cNvPr>
          <p:cNvSpPr/>
          <p:nvPr/>
        </p:nvSpPr>
        <p:spPr>
          <a:xfrm>
            <a:off x="9425534" y="498318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Bruger 1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AB056E-DF90-32A0-C98C-FB4D674ED047}"/>
              </a:ext>
            </a:extLst>
          </p:cNvPr>
          <p:cNvSpPr/>
          <p:nvPr/>
        </p:nvSpPr>
        <p:spPr>
          <a:xfrm>
            <a:off x="9583554" y="5091060"/>
            <a:ext cx="1629992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Tjenestebruger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376283-565D-1F46-2A82-EE56FAD88D77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477612" y="3423869"/>
            <a:ext cx="856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ADEEEA-5F7D-C049-B041-94455C70F797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7477612" y="3423869"/>
            <a:ext cx="2615652" cy="70875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23A580-4A1F-B908-6516-C8EC19A9094B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flipH="1">
            <a:off x="7477613" y="4726839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075367-CDEA-DD21-5CB8-5851AA5B8222}"/>
              </a:ext>
            </a:extLst>
          </p:cNvPr>
          <p:cNvCxnSpPr>
            <a:cxnSpLocks/>
          </p:cNvCxnSpPr>
          <p:nvPr/>
        </p:nvCxnSpPr>
        <p:spPr>
          <a:xfrm flipH="1">
            <a:off x="10092408" y="4722958"/>
            <a:ext cx="855" cy="28591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9A2AA8-E945-B7EB-AFF0-648E388ECF22}"/>
              </a:ext>
            </a:extLst>
          </p:cNvPr>
          <p:cNvCxnSpPr/>
          <p:nvPr/>
        </p:nvCxnSpPr>
        <p:spPr>
          <a:xfrm>
            <a:off x="5877169" y="48659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80ACD5-F0F2-37DD-0A9A-2528A61C02BB}"/>
              </a:ext>
            </a:extLst>
          </p:cNvPr>
          <p:cNvCxnSpPr/>
          <p:nvPr/>
        </p:nvCxnSpPr>
        <p:spPr>
          <a:xfrm>
            <a:off x="5877169" y="3780813"/>
            <a:ext cx="5799016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F4B8DBA-E806-525D-03B1-129343DFC515}"/>
              </a:ext>
            </a:extLst>
          </p:cNvPr>
          <p:cNvSpPr txBox="1"/>
          <p:nvPr/>
        </p:nvSpPr>
        <p:spPr>
          <a:xfrm>
            <a:off x="5328380" y="2879683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Personlig bruger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00E155-FCAC-87C5-6366-2265D6D46DCF}"/>
              </a:ext>
            </a:extLst>
          </p:cNvPr>
          <p:cNvSpPr txBox="1"/>
          <p:nvPr/>
        </p:nvSpPr>
        <p:spPr>
          <a:xfrm>
            <a:off x="5328381" y="3848332"/>
            <a:ext cx="1797539" cy="533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Gruppe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endParaRPr lang="da-DK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3974E8-136F-2752-F938-819C46FD40D3}"/>
              </a:ext>
            </a:extLst>
          </p:cNvPr>
          <p:cNvSpPr txBox="1"/>
          <p:nvPr/>
        </p:nvSpPr>
        <p:spPr>
          <a:xfrm>
            <a:off x="5328381" y="4950717"/>
            <a:ext cx="1797539" cy="219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sz="1400" dirty="0"/>
              <a:t>Tjenestebruger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2E403E-B3C1-B418-CFFE-E3AEAB54264B}"/>
              </a:ext>
            </a:extLst>
          </p:cNvPr>
          <p:cNvSpPr/>
          <p:nvPr/>
        </p:nvSpPr>
        <p:spPr>
          <a:xfrm>
            <a:off x="9389879" y="282729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Bob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13C007-7C0B-6E2C-7EE4-199EE786A476}"/>
              </a:ext>
            </a:extLst>
          </p:cNvPr>
          <p:cNvCxnSpPr>
            <a:stCxn id="40" idx="2"/>
            <a:endCxn id="15" idx="0"/>
          </p:cNvCxnSpPr>
          <p:nvPr/>
        </p:nvCxnSpPr>
        <p:spPr>
          <a:xfrm>
            <a:off x="10093264" y="3421509"/>
            <a:ext cx="0" cy="711118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1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IP </a:t>
            </a:r>
            <a:r>
              <a:rPr lang="da-DK" dirty="0" err="1"/>
              <a:t>whitelisting</a:t>
            </a:r>
            <a:endParaRPr lang="da-DK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05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B9AE5-6035-4A34-124D-8B5F5EC26B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1FD2F-EE3C-C6F6-157D-848FB8C022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EBBEB-B3C4-5E66-74FE-68AAF2B93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Velkomst</a:t>
            </a:r>
            <a:endParaRPr lang="en-GB" dirty="0"/>
          </a:p>
          <a:p>
            <a:r>
              <a:rPr lang="en-GB" dirty="0"/>
              <a:t>Moderne </a:t>
            </a:r>
            <a:r>
              <a:rPr lang="en-GB" dirty="0" err="1"/>
              <a:t>sikkerhedsmodel</a:t>
            </a:r>
            <a:endParaRPr lang="en-GB" dirty="0"/>
          </a:p>
          <a:p>
            <a:pPr lvl="1"/>
            <a:r>
              <a:rPr lang="en-GB" dirty="0" err="1"/>
              <a:t>Adgangsstyring</a:t>
            </a:r>
            <a:endParaRPr lang="en-GB" dirty="0"/>
          </a:p>
          <a:p>
            <a:pPr lvl="1"/>
            <a:r>
              <a:rPr lang="en-GB" dirty="0" err="1"/>
              <a:t>Brugerstyring</a:t>
            </a:r>
            <a:endParaRPr lang="en-GB" dirty="0"/>
          </a:p>
          <a:p>
            <a:pPr lvl="1"/>
            <a:r>
              <a:rPr lang="en-GB" dirty="0"/>
              <a:t>IP whitelisting</a:t>
            </a:r>
          </a:p>
          <a:p>
            <a:r>
              <a:rPr lang="en-GB" dirty="0" err="1"/>
              <a:t>Frokost</a:t>
            </a:r>
            <a:endParaRPr lang="en-GB" dirty="0"/>
          </a:p>
          <a:p>
            <a:r>
              <a:rPr lang="en-GB" dirty="0" err="1"/>
              <a:t>Automatisering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testmiljøer</a:t>
            </a:r>
            <a:endParaRPr lang="en-GB" dirty="0"/>
          </a:p>
          <a:p>
            <a:r>
              <a:rPr lang="en-GB" dirty="0"/>
              <a:t>Tak for i </a:t>
            </a:r>
            <a:r>
              <a:rPr lang="en-GB" dirty="0" err="1"/>
              <a:t>dag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431AE-2BAD-E5EF-45E2-0BBB55DECA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0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7519A-EF11-C19E-5B58-8147A64C36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A13CB-9670-923E-0420-F7B0185AA4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C9F473-7469-655B-BB33-2B2C19F5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IP-</a:t>
            </a:r>
            <a:r>
              <a:rPr lang="da-DK" dirty="0" err="1"/>
              <a:t>Whitelisting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15DA8-EACE-CDCB-94E3-032868CD39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7" y="1133474"/>
            <a:ext cx="11818937" cy="4562476"/>
          </a:xfrm>
        </p:spPr>
        <p:txBody>
          <a:bodyPr/>
          <a:lstStyle/>
          <a:p>
            <a:r>
              <a:rPr lang="da-DK" dirty="0"/>
              <a:t>Datafordeleren er opdelt i to zoner</a:t>
            </a:r>
          </a:p>
          <a:p>
            <a:pPr lvl="1"/>
            <a:r>
              <a:rPr lang="da-DK" dirty="0"/>
              <a:t>S0 er frit tilgængeligt data</a:t>
            </a:r>
          </a:p>
          <a:p>
            <a:pPr lvl="1"/>
            <a:r>
              <a:rPr lang="da-DK" dirty="0"/>
              <a:t>S5 er beskyttet data, der kræver tilladelse for at kunne tilgå</a:t>
            </a:r>
          </a:p>
          <a:p>
            <a:r>
              <a:rPr lang="da-DK" dirty="0"/>
              <a:t>IP </a:t>
            </a:r>
            <a:r>
              <a:rPr lang="da-DK" dirty="0" err="1"/>
              <a:t>whitelisting</a:t>
            </a:r>
            <a:r>
              <a:rPr lang="da-DK" dirty="0"/>
              <a:t> er en beskyttelse på s5-området, der sikrer at de anvendere der kalder </a:t>
            </a:r>
            <a:r>
              <a:rPr lang="da-DK" dirty="0" err="1"/>
              <a:t>Datafordelers</a:t>
            </a:r>
            <a:r>
              <a:rPr lang="da-DK" dirty="0"/>
              <a:t> beskyttede område er kendte.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D0EB-524F-EA12-5AC7-0FAAF80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F4D7A-6FA6-B6AC-638E-D6B4A876BFF4}"/>
              </a:ext>
            </a:extLst>
          </p:cNvPr>
          <p:cNvSpPr/>
          <p:nvPr/>
        </p:nvSpPr>
        <p:spPr>
          <a:xfrm>
            <a:off x="1241792" y="577067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Anmod om adgang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05285-3A05-27C6-B9ED-A3C56E5C8DD1}"/>
              </a:ext>
            </a:extLst>
          </p:cNvPr>
          <p:cNvSpPr/>
          <p:nvPr/>
        </p:nvSpPr>
        <p:spPr>
          <a:xfrm>
            <a:off x="2879116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Giv adgang i </a:t>
            </a:r>
            <a:r>
              <a:rPr lang="da-DK" sz="1400" noProof="0" dirty="0" err="1">
                <a:solidFill>
                  <a:schemeClr val="bg1"/>
                </a:solidFill>
              </a:rPr>
              <a:t>adminportal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D4D25-8074-8A8A-BCF6-41459B4B2B8A}"/>
              </a:ext>
            </a:extLst>
          </p:cNvPr>
          <p:cNvSpPr/>
          <p:nvPr/>
        </p:nvSpPr>
        <p:spPr>
          <a:xfrm>
            <a:off x="4481817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Anmod om </a:t>
            </a:r>
            <a:r>
              <a:rPr lang="da-DK" sz="1400" noProof="0" dirty="0" err="1">
                <a:solidFill>
                  <a:schemeClr val="bg1"/>
                </a:solidFill>
              </a:rPr>
              <a:t>whitelisting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B58D34-96EC-C8FC-209F-EF756036BD41}"/>
              </a:ext>
            </a:extLst>
          </p:cNvPr>
          <p:cNvSpPr/>
          <p:nvPr/>
        </p:nvSpPr>
        <p:spPr>
          <a:xfrm>
            <a:off x="6114685" y="3733803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Whitelist IP adresser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043E8-1CDC-5FD9-7C56-98A1D07AC793}"/>
              </a:ext>
            </a:extLst>
          </p:cNvPr>
          <p:cNvSpPr/>
          <p:nvPr/>
        </p:nvSpPr>
        <p:spPr>
          <a:xfrm>
            <a:off x="7713172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Kontakt anvender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E739CD6-DBFD-834D-938F-B707B53B3A4E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 flipV="1">
            <a:off x="2648561" y="5210908"/>
            <a:ext cx="933940" cy="856875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035E5A-AE47-10CD-C89D-3313542B28D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285885" y="4913802"/>
            <a:ext cx="195932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8D363A-1F3F-0A6D-6748-3DE10B1315A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119941" y="4913802"/>
            <a:ext cx="191717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9107111B-D385-F519-A0B4-83318D448C7D}"/>
              </a:ext>
            </a:extLst>
          </p:cNvPr>
          <p:cNvSpPr/>
          <p:nvPr/>
        </p:nvSpPr>
        <p:spPr>
          <a:xfrm>
            <a:off x="9311658" y="4761040"/>
            <a:ext cx="320430" cy="288681"/>
          </a:xfrm>
          <a:prstGeom prst="donut">
            <a:avLst>
              <a:gd name="adj" fmla="val 12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5DA90F0-F0F3-67A3-EE55-BC6A4D9142E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521454" y="4030909"/>
            <a:ext cx="895103" cy="585787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92C29B0-4051-A2BD-1767-D982656B1193}"/>
              </a:ext>
            </a:extLst>
          </p:cNvPr>
          <p:cNvCxnSpPr>
            <a:stCxn id="9" idx="0"/>
            <a:endCxn id="10" idx="1"/>
          </p:cNvCxnSpPr>
          <p:nvPr/>
        </p:nvCxnSpPr>
        <p:spPr>
          <a:xfrm rot="5400000" flipH="1" flipV="1">
            <a:off x="5357050" y="3859062"/>
            <a:ext cx="585787" cy="929483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643C1D-FEB4-98B8-17E0-E9AA81B73CFF}"/>
              </a:ext>
            </a:extLst>
          </p:cNvPr>
          <p:cNvCxnSpPr/>
          <p:nvPr/>
        </p:nvCxnSpPr>
        <p:spPr>
          <a:xfrm>
            <a:off x="390769" y="5372835"/>
            <a:ext cx="1033975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93B7B8-A7B9-EB8D-C5F2-607602287B92}"/>
              </a:ext>
            </a:extLst>
          </p:cNvPr>
          <p:cNvCxnSpPr/>
          <p:nvPr/>
        </p:nvCxnSpPr>
        <p:spPr>
          <a:xfrm>
            <a:off x="390769" y="4431081"/>
            <a:ext cx="1033975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CEDC4A-B014-B703-A2F2-A501D485F4AF}"/>
              </a:ext>
            </a:extLst>
          </p:cNvPr>
          <p:cNvSpPr txBox="1"/>
          <p:nvPr/>
        </p:nvSpPr>
        <p:spPr>
          <a:xfrm>
            <a:off x="390769" y="3548185"/>
            <a:ext cx="1563077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Datafordeler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C834E3-68F2-937C-7576-6C034A67DDBD}"/>
              </a:ext>
            </a:extLst>
          </p:cNvPr>
          <p:cNvSpPr txBox="1"/>
          <p:nvPr/>
        </p:nvSpPr>
        <p:spPr>
          <a:xfrm>
            <a:off x="390768" y="4489938"/>
            <a:ext cx="2257793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Registermyndighed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5836AE-D6CD-4589-E2FA-DFB8A3B9F75D}"/>
              </a:ext>
            </a:extLst>
          </p:cNvPr>
          <p:cNvSpPr txBox="1"/>
          <p:nvPr/>
        </p:nvSpPr>
        <p:spPr>
          <a:xfrm>
            <a:off x="382099" y="5392976"/>
            <a:ext cx="1563077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Anvender</a:t>
            </a:r>
          </a:p>
        </p:txBody>
      </p:sp>
    </p:spTree>
    <p:extLst>
      <p:ext uri="{BB962C8B-B14F-4D97-AF65-F5344CB8AC3E}">
        <p14:creationId xmlns:p14="http://schemas.microsoft.com/office/powerpoint/2010/main" val="7260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7519A-EF11-C19E-5B58-8147A64C36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A13CB-9670-923E-0420-F7B0185AA4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C9F473-7469-655B-BB33-2B2C19F5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 for sikkerhed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15DA8-EACE-CDCB-94E3-032868CD39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7" y="1133474"/>
            <a:ext cx="11818937" cy="4562476"/>
          </a:xfrm>
        </p:spPr>
        <p:txBody>
          <a:bodyPr/>
          <a:lstStyle/>
          <a:p>
            <a:endParaRPr lang="da-DK" dirty="0"/>
          </a:p>
          <a:p>
            <a:pPr marL="216000" lvl="1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D0EB-524F-EA12-5AC7-0FAAF80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3BB7706-79EB-C2F8-A21F-1C63B57F8379}"/>
              </a:ext>
            </a:extLst>
          </p:cNvPr>
          <p:cNvSpPr txBox="1">
            <a:spLocks/>
          </p:cNvSpPr>
          <p:nvPr/>
        </p:nvSpPr>
        <p:spPr>
          <a:xfrm>
            <a:off x="338137" y="1285874"/>
            <a:ext cx="11818937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Ingen opdeling i zoner ud fra princippet om at alt data skal være sikkert</a:t>
            </a:r>
          </a:p>
          <a:p>
            <a:r>
              <a:rPr lang="da-DK" dirty="0"/>
              <a:t>Manuelle processer fjernes, således anvender hurtigere kan tilgå godkendt data</a:t>
            </a:r>
          </a:p>
          <a:p>
            <a:r>
              <a:rPr lang="da-DK" dirty="0"/>
              <a:t>Fra anvenderperspektiv betyder dette at de kalder én applikation</a:t>
            </a:r>
          </a:p>
          <a:p>
            <a:endParaRPr lang="da-DK" dirty="0"/>
          </a:p>
          <a:p>
            <a:pPr marL="216000" lvl="1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42EDA3-B847-0AD3-2330-EBADAC668E0A}"/>
              </a:ext>
            </a:extLst>
          </p:cNvPr>
          <p:cNvSpPr/>
          <p:nvPr/>
        </p:nvSpPr>
        <p:spPr>
          <a:xfrm>
            <a:off x="1562223" y="5651492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Anmod om adgang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311D56-940E-7096-2C3B-0028BF8E43F7}"/>
              </a:ext>
            </a:extLst>
          </p:cNvPr>
          <p:cNvSpPr/>
          <p:nvPr/>
        </p:nvSpPr>
        <p:spPr>
          <a:xfrm>
            <a:off x="3199547" y="4497511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Giv adgang i </a:t>
            </a:r>
            <a:r>
              <a:rPr lang="da-DK" sz="1400" noProof="0" dirty="0" err="1">
                <a:solidFill>
                  <a:schemeClr val="bg1"/>
                </a:solidFill>
              </a:rPr>
              <a:t>adminportal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F285208-10B7-D1B9-693B-C5E047A86F54}"/>
              </a:ext>
            </a:extLst>
          </p:cNvPr>
          <p:cNvCxnSpPr>
            <a:cxnSpLocks/>
            <a:stCxn id="56" idx="3"/>
            <a:endCxn id="57" idx="2"/>
          </p:cNvCxnSpPr>
          <p:nvPr/>
        </p:nvCxnSpPr>
        <p:spPr>
          <a:xfrm flipV="1">
            <a:off x="2968992" y="5091723"/>
            <a:ext cx="933940" cy="856875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03FD3E-958C-69B4-FDFB-D22B21CC1685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4606316" y="4794617"/>
            <a:ext cx="195932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ircle: Hollow 63">
            <a:extLst>
              <a:ext uri="{FF2B5EF4-FFF2-40B4-BE49-F238E27FC236}">
                <a16:creationId xmlns:a16="http://schemas.microsoft.com/office/drawing/2014/main" id="{D3181786-2772-AA4E-F2A5-C3051700C7BD}"/>
              </a:ext>
            </a:extLst>
          </p:cNvPr>
          <p:cNvSpPr/>
          <p:nvPr/>
        </p:nvSpPr>
        <p:spPr>
          <a:xfrm>
            <a:off x="4802248" y="4653587"/>
            <a:ext cx="320430" cy="288681"/>
          </a:xfrm>
          <a:prstGeom prst="donut">
            <a:avLst>
              <a:gd name="adj" fmla="val 12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A33849-E468-D24A-5B5D-9D2CF22FFF87}"/>
              </a:ext>
            </a:extLst>
          </p:cNvPr>
          <p:cNvSpPr txBox="1"/>
          <p:nvPr/>
        </p:nvSpPr>
        <p:spPr>
          <a:xfrm>
            <a:off x="711199" y="4370753"/>
            <a:ext cx="2257793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Registermyndighed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0DBC3A-91D1-D749-7DBA-42A8518C50CB}"/>
              </a:ext>
            </a:extLst>
          </p:cNvPr>
          <p:cNvSpPr txBox="1"/>
          <p:nvPr/>
        </p:nvSpPr>
        <p:spPr>
          <a:xfrm>
            <a:off x="702530" y="5273791"/>
            <a:ext cx="1563077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Anvender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03AEA3-B6FA-CA48-C40B-4FE14471D9CE}"/>
              </a:ext>
            </a:extLst>
          </p:cNvPr>
          <p:cNvCxnSpPr>
            <a:cxnSpLocks/>
          </p:cNvCxnSpPr>
          <p:nvPr/>
        </p:nvCxnSpPr>
        <p:spPr>
          <a:xfrm>
            <a:off x="338137" y="5161820"/>
            <a:ext cx="5202971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75B23139-75A8-B350-8951-394A4A4A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50" y="4548424"/>
            <a:ext cx="1406769" cy="133212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4D0B60F-4E1F-EA62-92F3-232817CE3F2F}"/>
              </a:ext>
            </a:extLst>
          </p:cNvPr>
          <p:cNvSpPr txBox="1"/>
          <p:nvPr/>
        </p:nvSpPr>
        <p:spPr>
          <a:xfrm>
            <a:off x="8072438" y="4546770"/>
            <a:ext cx="3781425" cy="28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045C65"/>
                </a:solidFill>
                <a:effectLst/>
                <a:latin typeface="Netcompany-Offc (Body)"/>
                <a:hlinkClick r:id="rId3"/>
              </a:rPr>
              <a:t>https://certservices.datafordeler.dk/</a:t>
            </a:r>
            <a:endParaRPr lang="da-DK" dirty="0" err="1">
              <a:latin typeface="Netcompany-Offc (Body)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DC925B3-84F3-37AE-12BE-8F52B820A140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7665219" y="5214486"/>
            <a:ext cx="345550" cy="413705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50BC1BB-DF79-7B47-133B-04578427E2AF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 flipV="1">
            <a:off x="7665219" y="4690784"/>
            <a:ext cx="407219" cy="523702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6140CC3-11C1-F778-CBE1-AEEAB355CE37}"/>
              </a:ext>
            </a:extLst>
          </p:cNvPr>
          <p:cNvSpPr txBox="1"/>
          <p:nvPr/>
        </p:nvSpPr>
        <p:spPr>
          <a:xfrm>
            <a:off x="7311004" y="4647018"/>
            <a:ext cx="3781425" cy="28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045C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a-DK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EE704E-1271-CEB1-B4BF-630A04951795}"/>
              </a:ext>
            </a:extLst>
          </p:cNvPr>
          <p:cNvSpPr txBox="1"/>
          <p:nvPr/>
        </p:nvSpPr>
        <p:spPr>
          <a:xfrm>
            <a:off x="8010769" y="5387460"/>
            <a:ext cx="612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45C65"/>
                </a:solidFill>
                <a:effectLst/>
                <a:latin typeface="Netcompany-Offc (Body)"/>
                <a:cs typeface="Calibri" panose="020F0502020204030204" pitchFamily="34" charset="0"/>
                <a:hlinkClick r:id="rId4"/>
              </a:rPr>
              <a:t>https://s5-certservices.datafordeler.dk/</a:t>
            </a:r>
            <a:endParaRPr lang="da-DK" dirty="0">
              <a:latin typeface="Netcompany-Offc (Body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7519A-EF11-C19E-5B58-8147A64C36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A13CB-9670-923E-0420-F7B0185AA4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C9F473-7469-655B-BB33-2B2C19F5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IP-</a:t>
            </a:r>
            <a:r>
              <a:rPr lang="da-DK" dirty="0" err="1"/>
              <a:t>Whitelisting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15DA8-EACE-CDCB-94E3-032868CD39F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7" y="1133474"/>
            <a:ext cx="11818937" cy="4562476"/>
          </a:xfrm>
        </p:spPr>
        <p:txBody>
          <a:bodyPr/>
          <a:lstStyle/>
          <a:p>
            <a:r>
              <a:rPr lang="da-DK" dirty="0"/>
              <a:t>Hvad er jeres erfaringer i dag med IP </a:t>
            </a:r>
            <a:r>
              <a:rPr lang="da-DK" dirty="0" err="1"/>
              <a:t>whitelisting</a:t>
            </a:r>
            <a:r>
              <a:rPr lang="da-DK" dirty="0"/>
              <a:t>? </a:t>
            </a:r>
          </a:p>
          <a:p>
            <a:pPr lvl="1"/>
            <a:r>
              <a:rPr lang="da-DK" dirty="0"/>
              <a:t>Er der scenarier hvor det giver mening at bibeholde?</a:t>
            </a:r>
          </a:p>
          <a:p>
            <a:pPr marL="216000" lvl="1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D0EB-524F-EA12-5AC7-0FAAF80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6E0BA-2735-DAB7-9F9F-B8E73BFB049A}"/>
              </a:ext>
            </a:extLst>
          </p:cNvPr>
          <p:cNvSpPr/>
          <p:nvPr/>
        </p:nvSpPr>
        <p:spPr>
          <a:xfrm>
            <a:off x="1241792" y="5770677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Anmod om adgang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6E2B8-818B-1BF8-E920-FF8FBBA6677F}"/>
              </a:ext>
            </a:extLst>
          </p:cNvPr>
          <p:cNvSpPr/>
          <p:nvPr/>
        </p:nvSpPr>
        <p:spPr>
          <a:xfrm>
            <a:off x="2879116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Giv adgang i </a:t>
            </a:r>
            <a:r>
              <a:rPr lang="da-DK" sz="1400" noProof="0" dirty="0" err="1">
                <a:solidFill>
                  <a:schemeClr val="bg1"/>
                </a:solidFill>
              </a:rPr>
              <a:t>adminportal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0C0B0-A785-C24E-9B2E-58800D6EF23F}"/>
              </a:ext>
            </a:extLst>
          </p:cNvPr>
          <p:cNvSpPr/>
          <p:nvPr/>
        </p:nvSpPr>
        <p:spPr>
          <a:xfrm>
            <a:off x="4481817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Anmod om </a:t>
            </a:r>
            <a:r>
              <a:rPr lang="da-DK" sz="1400" noProof="0" dirty="0" err="1">
                <a:solidFill>
                  <a:schemeClr val="bg1"/>
                </a:solidFill>
              </a:rPr>
              <a:t>whitelisting</a:t>
            </a:r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4ABEFD-AC50-DF68-1DAA-FCE38A23B8C9}"/>
              </a:ext>
            </a:extLst>
          </p:cNvPr>
          <p:cNvSpPr/>
          <p:nvPr/>
        </p:nvSpPr>
        <p:spPr>
          <a:xfrm>
            <a:off x="6114685" y="3733803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Whitelist IP adresser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B1C369-C8B7-40D5-2037-2DC5434DFC29}"/>
              </a:ext>
            </a:extLst>
          </p:cNvPr>
          <p:cNvSpPr/>
          <p:nvPr/>
        </p:nvSpPr>
        <p:spPr>
          <a:xfrm>
            <a:off x="7713172" y="4616696"/>
            <a:ext cx="1406769" cy="594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noProof="0" dirty="0">
                <a:solidFill>
                  <a:schemeClr val="bg1"/>
                </a:solidFill>
              </a:rPr>
              <a:t>Kontakt anvender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5590340-AB53-A3D7-D492-4D01FD35F0E3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 flipV="1">
            <a:off x="2648561" y="5210908"/>
            <a:ext cx="933940" cy="856875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221043-A888-B7DF-1719-FCCC0AD330E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285885" y="4913802"/>
            <a:ext cx="195932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FCDE4F-5E2C-7B53-5F3D-797764F12EE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119941" y="4913802"/>
            <a:ext cx="191717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413C2473-D4CA-9C94-3685-52429628640C}"/>
              </a:ext>
            </a:extLst>
          </p:cNvPr>
          <p:cNvSpPr/>
          <p:nvPr/>
        </p:nvSpPr>
        <p:spPr>
          <a:xfrm>
            <a:off x="9311658" y="4761040"/>
            <a:ext cx="320430" cy="288681"/>
          </a:xfrm>
          <a:prstGeom prst="donut">
            <a:avLst>
              <a:gd name="adj" fmla="val 12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9068489-AA38-240E-BDDD-48D740F07CE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521454" y="4030909"/>
            <a:ext cx="895103" cy="585787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E0E0830-2FA1-C87C-9634-6F20E857194A}"/>
              </a:ext>
            </a:extLst>
          </p:cNvPr>
          <p:cNvCxnSpPr>
            <a:stCxn id="9" idx="0"/>
            <a:endCxn id="10" idx="1"/>
          </p:cNvCxnSpPr>
          <p:nvPr/>
        </p:nvCxnSpPr>
        <p:spPr>
          <a:xfrm rot="5400000" flipH="1" flipV="1">
            <a:off x="5357050" y="3859062"/>
            <a:ext cx="585787" cy="929483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659F9-4C6D-9E20-DB79-276CFEBC1377}"/>
              </a:ext>
            </a:extLst>
          </p:cNvPr>
          <p:cNvCxnSpPr/>
          <p:nvPr/>
        </p:nvCxnSpPr>
        <p:spPr>
          <a:xfrm>
            <a:off x="390769" y="5372835"/>
            <a:ext cx="1033975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9F7C68-F73B-849A-2544-CEFA10165C93}"/>
              </a:ext>
            </a:extLst>
          </p:cNvPr>
          <p:cNvCxnSpPr/>
          <p:nvPr/>
        </p:nvCxnSpPr>
        <p:spPr>
          <a:xfrm>
            <a:off x="390769" y="4431081"/>
            <a:ext cx="10339754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840DD9-C63C-FBCF-8E97-B0082BAC977A}"/>
              </a:ext>
            </a:extLst>
          </p:cNvPr>
          <p:cNvSpPr txBox="1"/>
          <p:nvPr/>
        </p:nvSpPr>
        <p:spPr>
          <a:xfrm>
            <a:off x="390769" y="3548185"/>
            <a:ext cx="1563077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Datafordeler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812AE6-5F59-3AB0-FEE3-2498AF471620}"/>
              </a:ext>
            </a:extLst>
          </p:cNvPr>
          <p:cNvSpPr txBox="1"/>
          <p:nvPr/>
        </p:nvSpPr>
        <p:spPr>
          <a:xfrm>
            <a:off x="390768" y="4489938"/>
            <a:ext cx="2257793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Registermyndighed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F62E3-8189-EEFD-2050-6A323B3FCECF}"/>
              </a:ext>
            </a:extLst>
          </p:cNvPr>
          <p:cNvSpPr txBox="1"/>
          <p:nvPr/>
        </p:nvSpPr>
        <p:spPr>
          <a:xfrm>
            <a:off x="382099" y="5392976"/>
            <a:ext cx="1563077" cy="282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a-DK" dirty="0"/>
              <a:t>Anvender</a:t>
            </a:r>
          </a:p>
        </p:txBody>
      </p:sp>
    </p:spTree>
    <p:extLst>
      <p:ext uri="{BB962C8B-B14F-4D97-AF65-F5344CB8AC3E}">
        <p14:creationId xmlns:p14="http://schemas.microsoft.com/office/powerpoint/2010/main" val="221121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6BC00-2ED4-66D8-7AB7-3EE8CBAE5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2507D-A2E3-0DF5-3E3C-C8EF3DA144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82C2F-5ABB-8DF0-4890-0F51D6BC4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Frokost</a:t>
            </a:r>
            <a:endParaRPr lang="da-DK" sz="2800" dirty="0"/>
          </a:p>
          <a:p>
            <a:pPr>
              <a:buNone/>
            </a:pPr>
            <a:r>
              <a:rPr lang="da-DK" sz="4800" dirty="0"/>
              <a:t>30 minutter</a:t>
            </a:r>
            <a:endParaRPr lang="en-DK" sz="4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DF83-4B18-94DD-9CBF-C1FC8A2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B92D-A242-5118-A756-90F66696C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5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Testmiljøer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109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3C9DD-5546-FF1F-8975-9344CB6085E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0C0A0-F182-8396-46FF-2A19C85AED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9BAECB-A41F-FABF-1193-B47729B1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Testmiljøer - baggrund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12B140-A36E-3306-25F5-812D3CB31B9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5730508" cy="4562476"/>
          </a:xfrm>
        </p:spPr>
        <p:txBody>
          <a:bodyPr/>
          <a:lstStyle/>
          <a:p>
            <a:r>
              <a:rPr lang="da-DK" dirty="0"/>
              <a:t>Datafordeler har i dag tre offentlige testmiljøer, hvoraf Test03 og Test06 indeholder produktionslignende data og Test04 indeholder testdata</a:t>
            </a:r>
          </a:p>
          <a:p>
            <a:r>
              <a:rPr lang="da-DK" dirty="0"/>
              <a:t>Hvert miljø har i dag forskellige konfigurationer og alle registre er ikke på alle miljøer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A3F3A-D1A4-76B0-2786-65AE0D3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2C1F7-1AB7-4202-B607-D16794FC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1071192"/>
            <a:ext cx="5877745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Testmiljøer -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3"/>
            <a:ext cx="5225935" cy="4845295"/>
          </a:xfrm>
        </p:spPr>
        <p:txBody>
          <a:bodyPr/>
          <a:lstStyle/>
          <a:p>
            <a:r>
              <a:rPr lang="da-DK" noProof="0" dirty="0"/>
              <a:t>Samme funktionalitet på testmiljøerne</a:t>
            </a:r>
          </a:p>
          <a:p>
            <a:r>
              <a:rPr lang="da-DK" noProof="0" dirty="0"/>
              <a:t>Ændring af </a:t>
            </a:r>
            <a:r>
              <a:rPr lang="da-DK" dirty="0"/>
              <a:t>anvendelsen af eksisterende testmiljøer for at sikre tydelig opdeling og simplificere hvilke miljøer bruges til hvad</a:t>
            </a:r>
          </a:p>
          <a:p>
            <a:r>
              <a:rPr lang="da-DK" dirty="0"/>
              <a:t>Formål:</a:t>
            </a:r>
          </a:p>
          <a:p>
            <a:pPr lvl="1"/>
            <a:r>
              <a:rPr lang="da-DK" dirty="0" err="1"/>
              <a:t>Dev</a:t>
            </a:r>
            <a:r>
              <a:rPr lang="da-DK" dirty="0"/>
              <a:t> er et internt udviklermiljø</a:t>
            </a:r>
          </a:p>
          <a:p>
            <a:pPr lvl="1"/>
            <a:r>
              <a:rPr lang="da-DK" dirty="0"/>
              <a:t>Test03 bruges til intern Datafordeler test</a:t>
            </a:r>
          </a:p>
          <a:p>
            <a:pPr lvl="1"/>
            <a:r>
              <a:rPr lang="da-DK" dirty="0"/>
              <a:t>Test06 bruges til registertest</a:t>
            </a:r>
          </a:p>
          <a:p>
            <a:pPr lvl="1"/>
            <a:r>
              <a:rPr lang="da-DK" dirty="0" err="1"/>
              <a:t>Preprod</a:t>
            </a:r>
            <a:r>
              <a:rPr lang="da-DK" dirty="0"/>
              <a:t> bruges internt til at teste kommende releases</a:t>
            </a:r>
          </a:p>
          <a:p>
            <a:pPr lvl="1"/>
            <a:r>
              <a:rPr lang="da-DK" dirty="0"/>
              <a:t>Test04/Demo bruges af eksterne anvendere. Miljøet er funktionelt identisk med produktion, men bruger testdata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4AE6B-CE97-E4EC-6C2B-BC6D41FF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18073" y="2889692"/>
            <a:ext cx="5635068" cy="18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D384B-426B-199E-F7DC-3772CE7EDAF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5A91D-F1BB-02BF-56D7-295CEE6027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0F59EF-FFDA-E413-51EF-DE9355D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Testmiljøer - Testdata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C075F-12CC-23A8-FA97-155A3D46EF1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Test04 / Demo er tiltænkt de eksterne anvendere, således de kan teste deres integrationer mod Datafordeler</a:t>
            </a:r>
          </a:p>
          <a:p>
            <a:r>
              <a:rPr lang="da-DK" dirty="0"/>
              <a:t>Dette kræver et aktivt miljø, hvor der ændres i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5C99-02FB-06BA-20C3-3C4D3D77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96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Testmiljøer - Testdata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3"/>
            <a:ext cx="11451370" cy="4845295"/>
          </a:xfrm>
        </p:spPr>
        <p:txBody>
          <a:bodyPr/>
          <a:lstStyle/>
          <a:p>
            <a:r>
              <a:rPr lang="da-DK" noProof="0" dirty="0"/>
              <a:t>Ide fra tidligere workshop om datacyklus på demo:</a:t>
            </a:r>
          </a:p>
          <a:p>
            <a:pPr lvl="1"/>
            <a:r>
              <a:rPr lang="da-DK" noProof="0" dirty="0"/>
              <a:t>Dag 1: BBR færdiggør en byggesag som nedlægger og opretter nye lejligheder</a:t>
            </a:r>
          </a:p>
          <a:p>
            <a:pPr lvl="1"/>
            <a:r>
              <a:rPr lang="da-DK" dirty="0"/>
              <a:t>Dag 2: CPR sender opdatering om at 2 personer nu er gift</a:t>
            </a:r>
          </a:p>
          <a:p>
            <a:pPr lvl="1"/>
            <a:r>
              <a:rPr lang="da-DK" dirty="0"/>
              <a:t>Dag 3: EJF sender opdatering om at de gifte personer har købt en lejlighed</a:t>
            </a:r>
          </a:p>
          <a:p>
            <a:pPr lvl="1"/>
            <a:r>
              <a:rPr lang="da-DK" dirty="0"/>
              <a:t>…</a:t>
            </a:r>
          </a:p>
          <a:p>
            <a:pPr lvl="1"/>
            <a:r>
              <a:rPr lang="da-DK" dirty="0"/>
              <a:t>Dag N: Database rulles tilbage</a:t>
            </a:r>
          </a:p>
          <a:p>
            <a:r>
              <a:rPr lang="da-DK" dirty="0"/>
              <a:t>Giver mulighed for anvendere til at teste deres arbejdsgange i demo, eksempelvis modtagelse af hændelser</a:t>
            </a:r>
          </a:p>
          <a:p>
            <a:endParaRPr lang="da-DK" dirty="0"/>
          </a:p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879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Testmiljøer - Dialog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8" y="1438273"/>
            <a:ext cx="11232539" cy="4845295"/>
          </a:xfrm>
        </p:spPr>
        <p:txBody>
          <a:bodyPr/>
          <a:lstStyle/>
          <a:p>
            <a:r>
              <a:rPr lang="da-DK" noProof="0" dirty="0"/>
              <a:t>Har I gode/dårlige erfaringer med de eksisterende testmiljøer?  </a:t>
            </a:r>
          </a:p>
          <a:p>
            <a:pPr lvl="1"/>
            <a:r>
              <a:rPr lang="da-DK" noProof="0" dirty="0"/>
              <a:t>Er der f.eks. nogle </a:t>
            </a:r>
            <a:r>
              <a:rPr lang="da-DK" noProof="0" dirty="0" err="1"/>
              <a:t>funktionaliteter</a:t>
            </a:r>
            <a:r>
              <a:rPr lang="da-DK" noProof="0" dirty="0"/>
              <a:t> der er svære at teste i dag? </a:t>
            </a:r>
          </a:p>
          <a:p>
            <a:pPr lvl="1"/>
            <a:r>
              <a:rPr lang="da-DK" noProof="0" dirty="0"/>
              <a:t>Er der tilstrækkelig mængde testdata?</a:t>
            </a:r>
          </a:p>
          <a:p>
            <a:r>
              <a:rPr lang="da-DK" noProof="0" dirty="0"/>
              <a:t>Har I nogle brugsscenarier hvor det er nødvendigt at have et separat testmiljø i en periode?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Fremgangsmåde</a:t>
            </a:r>
          </a:p>
          <a:p>
            <a:r>
              <a:rPr lang="da-DK" dirty="0"/>
              <a:t>Gå sammen i grupper af 3-4 personer</a:t>
            </a:r>
          </a:p>
          <a:p>
            <a:r>
              <a:rPr lang="da-DK" dirty="0"/>
              <a:t>Tal sammen i ca. 10-15 minutter</a:t>
            </a:r>
          </a:p>
          <a:p>
            <a:r>
              <a:rPr lang="da-DK" dirty="0"/>
              <a:t>Hver gruppe præsenterer hovedemner fra deres dialog</a:t>
            </a:r>
          </a:p>
          <a:p>
            <a:r>
              <a:rPr lang="da-DK" dirty="0"/>
              <a:t>Fælles dialog</a:t>
            </a:r>
          </a:p>
          <a:p>
            <a:r>
              <a:rPr lang="da-DK" dirty="0"/>
              <a:t>Opsamling </a:t>
            </a:r>
          </a:p>
          <a:p>
            <a:endParaRPr lang="da-DK" dirty="0"/>
          </a:p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689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EEBD0-5485-C74C-F432-DEEBCFFF95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8A6A-AA72-BDE8-A6C9-6E6EA5E1E1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5A2B7-EBC1-30FC-459C-919C64BD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Arbejdsgruppe for Selvbetjening – overordnet forløb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999DD-304B-47DB-D3FC-C86E2C6822A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MT3: Optimering af Selvbetjeningen og MT4: Øget brugervenlighed for dokumentation</a:t>
            </a:r>
          </a:p>
          <a:p>
            <a:pPr lvl="1"/>
            <a:r>
              <a:rPr lang="da-DK" noProof="0" dirty="0"/>
              <a:t>Workshop afholdes d. 27/09-2023</a:t>
            </a:r>
          </a:p>
          <a:p>
            <a:r>
              <a:rPr lang="da-DK" b="1" noProof="0" dirty="0"/>
              <a:t>MT7e: Forbedring og effektivisering af sikkerhed (ekstern andel) og MT14e: Øget automatisering af test og testmiljøer (ekstern andel)</a:t>
            </a:r>
          </a:p>
          <a:p>
            <a:pPr lvl="1"/>
            <a:r>
              <a:rPr lang="da-DK" noProof="0" dirty="0"/>
              <a:t>Workshop afholdes d. 09/10-2023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1458-F027-6EC3-9873-B863767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05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C8F64-7ED7-F6F2-7236-C6F1186910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ABE80-4FA6-3681-E7EE-54FAE551D4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187D9F-6AAA-880C-6520-185569A4C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Eventuelt</a:t>
            </a:r>
            <a:endParaRPr lang="en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211D17-FB29-4475-0F61-9B7025818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634E9-A351-B427-037F-B92DB86F7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20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B80DF-B708-645A-F79B-BBFAC7E32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B430E-C241-02C5-5062-B52A07C2DB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5924B-4AB0-5DF1-4A81-01D87B54C8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E17F1-7ECB-558C-C743-FD65E56823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noProof="0" dirty="0"/>
              <a:t>Simon Stampe Leiszner</a:t>
            </a:r>
          </a:p>
          <a:p>
            <a:r>
              <a:rPr lang="da-DK" noProof="0" dirty="0"/>
              <a:t>Senior Consultant</a:t>
            </a:r>
          </a:p>
          <a:p>
            <a:r>
              <a:rPr lang="da-DK" noProof="0" dirty="0">
                <a:hlinkClick r:id="rId3"/>
              </a:rPr>
              <a:t>ssl@netcompany.com</a:t>
            </a:r>
            <a:endParaRPr lang="da-DK" noProof="0" dirty="0"/>
          </a:p>
          <a:p>
            <a:r>
              <a:rPr lang="da-DK" noProof="0" dirty="0"/>
              <a:t>+45 42 15 14 35</a:t>
            </a:r>
          </a:p>
        </p:txBody>
      </p:sp>
    </p:spTree>
    <p:extLst>
      <p:ext uri="{BB962C8B-B14F-4D97-AF65-F5344CB8AC3E}">
        <p14:creationId xmlns:p14="http://schemas.microsoft.com/office/powerpoint/2010/main" val="70617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DC460-59A6-FB52-DE26-460A1D3A76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A2E51-D400-FE0D-6FA5-5617BA5858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D6FD70-C5FF-EACF-8F8A-58DAFDF6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Præsentationsrunde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2D4E0-0FE3-A1F8-EFAF-6940FF3CF2A3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Hvem er I og hvad er jeres relation til Datafordeleren?</a:t>
            </a:r>
          </a:p>
          <a:p>
            <a:pPr lvl="1"/>
            <a:r>
              <a:rPr lang="da-DK" noProof="0" dirty="0"/>
              <a:t>F.eks. Repræsentant for et register, anvender eller noget helt tredje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165D-A0B7-47A6-F9D2-03EAC44E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0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Formål med workshoppen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4F430-EB09-B68F-2358-2342CA875DCD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noProof="0" dirty="0"/>
              <a:t>Indsamle behov til Datafordelerens fremtidige funktionalitet med afsæt i produktvisionen</a:t>
            </a:r>
          </a:p>
          <a:p>
            <a:endParaRPr lang="da-DK" noProof="0" dirty="0"/>
          </a:p>
          <a:p>
            <a:pPr marL="0" indent="0">
              <a:buNone/>
            </a:pPr>
            <a:r>
              <a:rPr lang="da-DK" noProof="0" dirty="0"/>
              <a:t>Formålet i dag er ikke at</a:t>
            </a:r>
          </a:p>
          <a:p>
            <a:r>
              <a:rPr lang="da-DK" noProof="0" dirty="0"/>
              <a:t>Have et endeligt design</a:t>
            </a:r>
          </a:p>
          <a:p>
            <a:r>
              <a:rPr lang="da-DK" noProof="0" dirty="0"/>
              <a:t>Træffe endelige beslutninger om en konkret løsning</a:t>
            </a:r>
          </a:p>
          <a:p>
            <a:r>
              <a:rPr lang="da-DK" noProof="0" dirty="0"/>
              <a:t>Gå i tekniske detaljer omkring </a:t>
            </a:r>
            <a:r>
              <a:rPr lang="da-DK" noProof="0" dirty="0" err="1"/>
              <a:t>implementationen</a:t>
            </a:r>
            <a:r>
              <a:rPr lang="da-DK" noProof="0" dirty="0"/>
              <a:t> af en konkret løsning</a:t>
            </a:r>
          </a:p>
          <a:p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914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3FA-6E39-52BB-1B6E-320D575A7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6EC9A-8001-D66D-7DA3-C49597E925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ADAFAA-F1A7-3AC5-A736-19EDACB2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noProof="0" dirty="0"/>
              <a:t>Adgangsstyring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A4FDC7-8489-8107-7901-BBE63D9CF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2EB1-75BA-0455-4EAA-796B313D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62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Adgangsstyring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049C31-AFFF-85CD-31B7-91B156F9C048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419508" y="1344491"/>
            <a:ext cx="5056627" cy="45624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94DBCA1-46C6-311F-E892-F7E39170CCC2}"/>
              </a:ext>
            </a:extLst>
          </p:cNvPr>
          <p:cNvSpPr txBox="1">
            <a:spLocks/>
          </p:cNvSpPr>
          <p:nvPr/>
        </p:nvSpPr>
        <p:spPr>
          <a:xfrm>
            <a:off x="185738" y="1011298"/>
            <a:ext cx="6074385" cy="5326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Adgangsstyring er i dag defineret på tjenesteniveau.</a:t>
            </a:r>
          </a:p>
          <a:p>
            <a:pPr lvl="1"/>
            <a:r>
              <a:rPr lang="da-DK" dirty="0"/>
              <a:t>En tjenestebruger får adgang til en specifik tjeneste</a:t>
            </a:r>
          </a:p>
          <a:p>
            <a:pPr lvl="1"/>
            <a:r>
              <a:rPr lang="da-DK" dirty="0"/>
              <a:t>Definitionen af tjenesten afgør hvilke informationer tjenestebrugeren må tilgå</a:t>
            </a:r>
          </a:p>
          <a:p>
            <a:pPr lvl="1"/>
            <a:r>
              <a:rPr lang="da-DK" dirty="0"/>
              <a:t>Eksempelvis giver rettigheden ”</a:t>
            </a:r>
            <a:r>
              <a:rPr lang="da-DK" sz="1800" b="0" i="0" u="none" strike="noStrike" baseline="0" dirty="0" err="1">
                <a:solidFill>
                  <a:srgbClr val="000000"/>
                </a:solidFill>
              </a:rPr>
              <a:t>PersonSmallListSimple</a:t>
            </a:r>
            <a:r>
              <a:rPr lang="da-DK" dirty="0"/>
              <a:t>” adgang til basisinformationer i CPR.</a:t>
            </a:r>
          </a:p>
          <a:p>
            <a:r>
              <a:rPr lang="da-DK" dirty="0"/>
              <a:t>Moderniseret adgangsstyring er på feltniveau og ikke afhængig af hvilken tjeneste de har adgang til</a:t>
            </a:r>
          </a:p>
          <a:p>
            <a:pPr lvl="1"/>
            <a:r>
              <a:rPr lang="da-DK" dirty="0"/>
              <a:t>Understøttelse af fleksibel opslagslogik</a:t>
            </a:r>
          </a:p>
          <a:p>
            <a:pPr lvl="1"/>
            <a:r>
              <a:rPr lang="da-DK" dirty="0"/>
              <a:t>Anvendere har kun adgang til præcis den data de har brug for</a:t>
            </a:r>
          </a:p>
          <a:p>
            <a:pPr marL="216000" lvl="1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797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7325"/>
            <a:ext cx="11818937" cy="947737"/>
          </a:xfrm>
        </p:spPr>
        <p:txBody>
          <a:bodyPr/>
          <a:lstStyle/>
          <a:p>
            <a:r>
              <a:rPr lang="da-DK" noProof="0" dirty="0"/>
              <a:t>Adgangsstyring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94DBCA1-46C6-311F-E892-F7E39170CCC2}"/>
              </a:ext>
            </a:extLst>
          </p:cNvPr>
          <p:cNvSpPr txBox="1">
            <a:spLocks/>
          </p:cNvSpPr>
          <p:nvPr/>
        </p:nvSpPr>
        <p:spPr>
          <a:xfrm>
            <a:off x="185738" y="1438274"/>
            <a:ext cx="5586755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216000" lvl="1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7C94B99-3889-BD2A-40AC-E65A7B1ECEBB}"/>
              </a:ext>
            </a:extLst>
          </p:cNvPr>
          <p:cNvGraphicFramePr>
            <a:graphicFrameLocks noGrp="1" noChangeAspect="1"/>
          </p:cNvGraphicFramePr>
          <p:nvPr>
            <p:ph idx="17"/>
            <p:extLst>
              <p:ext uri="{D42A27DB-BD31-4B8C-83A1-F6EECF244321}">
                <p14:modId xmlns:p14="http://schemas.microsoft.com/office/powerpoint/2010/main" val="3924407062"/>
              </p:ext>
            </p:extLst>
          </p:nvPr>
        </p:nvGraphicFramePr>
        <p:xfrm>
          <a:off x="6096000" y="1340878"/>
          <a:ext cx="5869620" cy="157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71809" imgH="962025" progId="Excel.Sheet.12">
                  <p:embed/>
                </p:oleObj>
              </mc:Choice>
              <mc:Fallback>
                <p:oleObj name="Worksheet" r:id="rId3" imgW="3571809" imgH="962025" progId="Excel.Sheet.12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A7C94B99-3889-BD2A-40AC-E65A7B1EC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340878"/>
                        <a:ext cx="5869620" cy="1579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3E43A11-CEAA-FD48-2CFC-C7EF8A50E0FA}"/>
              </a:ext>
            </a:extLst>
          </p:cNvPr>
          <p:cNvSpPr txBox="1">
            <a:spLocks/>
          </p:cNvSpPr>
          <p:nvPr/>
        </p:nvSpPr>
        <p:spPr>
          <a:xfrm>
            <a:off x="306877" y="857250"/>
            <a:ext cx="5586755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r>
              <a:rPr lang="da-DK" dirty="0"/>
              <a:t>Sikkerhed på feltniveau giver fleksibilitet</a:t>
            </a:r>
          </a:p>
          <a:p>
            <a:pPr lvl="1"/>
            <a:r>
              <a:rPr lang="da-DK" dirty="0"/>
              <a:t>Yderligere regler skal defineres for at håndtere regler der ikke er feltbaseret. Eksempelvis navne- og adressebeskyttelse i CPR.</a:t>
            </a:r>
          </a:p>
          <a:p>
            <a:pPr marL="216000" lvl="1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10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4CE25-5FC0-BFB9-B815-4A8BA5572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dirty="0"/>
              <a:t>21 June,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78D2F-137E-32B1-4B3F-20628F4A90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BD0F-53E4-C22F-8F49-3E35B62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7325"/>
            <a:ext cx="11818937" cy="947737"/>
          </a:xfrm>
        </p:spPr>
        <p:txBody>
          <a:bodyPr/>
          <a:lstStyle/>
          <a:p>
            <a:r>
              <a:rPr lang="da-DK" noProof="0" dirty="0"/>
              <a:t>Adgangsstyring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8196-2D73-0DD6-191B-F32F4D76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94DBCA1-46C6-311F-E892-F7E39170CCC2}"/>
              </a:ext>
            </a:extLst>
          </p:cNvPr>
          <p:cNvSpPr txBox="1">
            <a:spLocks/>
          </p:cNvSpPr>
          <p:nvPr/>
        </p:nvSpPr>
        <p:spPr>
          <a:xfrm>
            <a:off x="185738" y="1438274"/>
            <a:ext cx="5586755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216000" lvl="1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3E43A11-CEAA-FD48-2CFC-C7EF8A50E0FA}"/>
              </a:ext>
            </a:extLst>
          </p:cNvPr>
          <p:cNvSpPr txBox="1">
            <a:spLocks/>
          </p:cNvSpPr>
          <p:nvPr/>
        </p:nvSpPr>
        <p:spPr>
          <a:xfrm>
            <a:off x="306877" y="857250"/>
            <a:ext cx="5586755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2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tabLst/>
              <a:defRPr sz="2200" b="1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  <a:p>
            <a:r>
              <a:rPr lang="da-DK" dirty="0"/>
              <a:t>Anvendere anmoder om adgang gennem selvbetjeningsportalen</a:t>
            </a:r>
          </a:p>
          <a:p>
            <a:r>
              <a:rPr lang="da-DK" dirty="0"/>
              <a:t>Anvendere angiver hvilke felter/entiteter/registre de gerne vil have adgang til at benytte</a:t>
            </a:r>
          </a:p>
          <a:p>
            <a:r>
              <a:rPr lang="da-DK" dirty="0"/>
              <a:t>Registre godkender ansøgningen gennem administrationsportalen</a:t>
            </a:r>
          </a:p>
          <a:p>
            <a:pPr marL="216000" lvl="1" indent="0">
              <a:buNone/>
            </a:pPr>
            <a:endParaRPr lang="da-DK" dirty="0"/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FB575-BACE-9F76-CD36-B6DE13457D27}"/>
              </a:ext>
            </a:extLst>
          </p:cNvPr>
          <p:cNvSpPr txBox="1"/>
          <p:nvPr/>
        </p:nvSpPr>
        <p:spPr>
          <a:xfrm rot="2312576">
            <a:off x="10227821" y="439476"/>
            <a:ext cx="1593535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Endelig løsning ikke fastlagt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DCF116-EF50-DBFC-9C67-D78C73C7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32" y="1676420"/>
            <a:ext cx="6013039" cy="30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7195"/>
      </p:ext>
    </p:extLst>
  </p:cSld>
  <p:clrMapOvr>
    <a:masterClrMapping/>
  </p:clrMapOvr>
</p:sld>
</file>

<file path=ppt/theme/theme1.xml><?xml version="1.0" encoding="utf-8"?>
<a:theme xmlns:a="http://schemas.openxmlformats.org/drawingml/2006/main" name="Netcompany 2023">
  <a:themeElements>
    <a:clrScheme name="Netcompany">
      <a:dk1>
        <a:srgbClr val="141E1E"/>
      </a:dk1>
      <a:lt1>
        <a:sysClr val="window" lastClr="FFFFFF"/>
      </a:lt1>
      <a:dk2>
        <a:srgbClr val="000000"/>
      </a:dk2>
      <a:lt2>
        <a:srgbClr val="D0D7D7"/>
      </a:lt2>
      <a:accent1>
        <a:srgbClr val="123836"/>
      </a:accent1>
      <a:accent2>
        <a:srgbClr val="718886"/>
      </a:accent2>
      <a:accent3>
        <a:srgbClr val="73AA87"/>
      </a:accent3>
      <a:accent4>
        <a:srgbClr val="D0D7D7"/>
      </a:accent4>
      <a:accent5>
        <a:srgbClr val="FF6359"/>
      </a:accent5>
      <a:accent6>
        <a:srgbClr val="FFD282"/>
      </a:accent6>
      <a:hlink>
        <a:srgbClr val="FF6359"/>
      </a:hlink>
      <a:folHlink>
        <a:srgbClr val="FFB1AC"/>
      </a:folHlink>
    </a:clrScheme>
    <a:fontScheme name="Custom 3">
      <a:majorFont>
        <a:latin typeface="Netcompany-Offc"/>
        <a:ea typeface="DengXian"/>
        <a:cs typeface=""/>
      </a:majorFont>
      <a:minorFont>
        <a:latin typeface="Netcompany-Offc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Blue">
      <a:srgbClr val="0082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Blue 50%">
      <a:srgbClr val="6ECC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">
      <a:srgbClr val="A0A0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 50%">
      <a:srgbClr val="C2C8FF"/>
    </a:custClr>
  </a:custClrLst>
  <a:extLst>
    <a:ext uri="{05A4C25C-085E-4340-85A3-A5531E510DB2}">
      <thm15:themeFamily xmlns:thm15="http://schemas.microsoft.com/office/thememl/2012/main" name="Netcompany Powerpoint Template.pptx" id="{D2645B3B-D45C-40D9-AE79-84B5FEDA34CA}" vid="{297A2AF7-E3BD-4390-808F-A3AB318FF2D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cument Library Content Type" ma:contentTypeID="0x010100AC085CFC53BC46CEA2EADE194AD9D482008768C306D9A65E4B8497B225D8629DA7" ma:contentTypeVersion="2" ma:contentTypeDescription="GetOrganized Document Library Content Type Description" ma:contentTypeScope="" ma:versionID="e839fa928071494b939dc9bf3e867907">
  <xsd:schema xmlns:xsd="http://www.w3.org/2001/XMLSchema" xmlns:xs="http://www.w3.org/2001/XMLSchema" xmlns:p="http://schemas.microsoft.com/office/2006/metadata/properties" xmlns:ns1="http://schemas.microsoft.com/sharepoint/v3" xmlns:ns2="3CE234CF-FC59-4D6F-8035-467961803C79" xmlns:ns3="bf37f16c-366f-4528-851a-347c51cacf4a" targetNamespace="http://schemas.microsoft.com/office/2006/metadata/properties" ma:root="true" ma:fieldsID="341cea44133e73ec587bf55cf88dbca9" ns1:_="" ns2:_="" ns3:_="">
    <xsd:import namespace="http://schemas.microsoft.com/sharepoint/v3"/>
    <xsd:import namespace="3CE234CF-FC59-4D6F-8035-467961803C79"/>
    <xsd:import namespace="bf37f16c-366f-4528-851a-347c51cacf4a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CommentCount" minOccurs="0"/>
                <xsd:element ref="ns1:CCMPageCount" minOccurs="0"/>
                <xsd:element ref="ns1:CCMPreviewAnnotationsTasks" minOccurs="0"/>
                <xsd:element ref="ns1:CCMCognitiveType" minOccurs="0"/>
                <xsd:element ref="ns2:CustomerName" minOccurs="0"/>
                <xsd:element ref="ns2:ProjectName" minOccurs="0"/>
                <xsd:element ref="ns1:DocumentVersion" minOccurs="0"/>
                <xsd:element ref="ns1:Document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Case ID" ma:default="Assigning" ma:internalName="CaseID" ma:readOnly="true">
      <xsd:simpleType>
        <xsd:restriction base="dms:Text"/>
      </xsd:simpleType>
    </xsd:element>
    <xsd:element name="DocID" ma:index="9" nillable="true" ma:displayName="Document ID" ma:default="Assigning" ma:internalName="DocID" ma:readOnly="true">
      <xsd:simpleType>
        <xsd:restriction base="dms:Text"/>
      </xsd:simpleType>
    </xsd:element>
    <xsd:element name="Finalized" ma:index="10" nillable="true" ma:displayName="Finalized" ma:default="False" ma:internalName="Finalized" ma:readOnly="true">
      <xsd:simpleType>
        <xsd:restriction base="dms:Boolean"/>
      </xsd:simpleType>
    </xsd:element>
    <xsd:element name="Related" ma:index="11" nillable="true" ma:displayName="Related" ma:default="False" ma:internalName="Related" ma:readOnly="true">
      <xsd:simpleType>
        <xsd:restriction base="dms:Boolean"/>
      </xsd:simpleType>
    </xsd:element>
    <xsd:element name="LocalAttachment" ma:index="12" nillable="true" ma:displayName="Local Attachment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ation date" ma:format="DateTime" ma:internalName="RegistrationDate" ma:readOnly="true">
      <xsd:simpleType>
        <xsd:restriction base="dms:DateTime"/>
      </xsd:simpleType>
    </xsd:element>
    <xsd:element name="CaseRecordNumber" ma:index="14" nillable="true" ma:displayName="Record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Template name" ma:internalName="CCMTemplateName" ma:readOnly="true">
      <xsd:simpleType>
        <xsd:restriction base="dms:Text"/>
      </xsd:simpleType>
    </xsd:element>
    <xsd:element name="CCMTemplateVersion" ma:index="16" nillable="true" ma:displayName="Template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Encrypted" ma:default="False" ma:internalName="WasEncrypted" ma:readOnly="true">
      <xsd:simpleType>
        <xsd:restriction base="dms:Boolean"/>
      </xsd:simpleType>
    </xsd:element>
    <xsd:element name="WasSigned" ma:index="20" nillable="true" ma:displayName="Signed" ma:default="False" ma:internalName="WasSigned" ma:readOnly="true">
      <xsd:simpleType>
        <xsd:restriction base="dms:Boolean"/>
      </xsd:simpleType>
    </xsd:element>
    <xsd:element name="MailHasAttachments" ma:index="21" nillable="true" ma:displayName="E-mail has attachments" ma:default="False" ma:internalName="MailHasAttachments" ma:readOnly="true">
      <xsd:simpleType>
        <xsd:restriction base="dms:Boolean"/>
      </xsd:simpleType>
    </xsd:element>
    <xsd:element name="CCMConversation" ma:index="22" nillable="true" ma:displayName="Conversation" ma:internalName="CCMConversation" ma:readOnly="true">
      <xsd:simpleType>
        <xsd:restriction base="dms:Text"/>
      </xsd:simpleType>
    </xsd:element>
    <xsd:element name="CCMVisualId" ma:index="23" nillable="true" ma:displayName="Case ID" ma:default="Assigning" ma:internalName="CCMVisualId" ma:readOnly="true">
      <xsd:simpleType>
        <xsd:restriction base="dms:Text"/>
      </xsd:simpleType>
    </xsd:element>
    <xsd:element name="CCMOriginalDocID" ma:index="2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27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CommentCount" ma:index="28" nillable="true" ma:displayName="Comments" ma:decimals="0" ma:description="" ma:internalName="CCMCommentCount" ma:readOnly="true">
      <xsd:simpleType>
        <xsd:restriction base="dms:Number"/>
      </xsd:simpleType>
    </xsd:element>
    <xsd:element name="CCMPageCount" ma:index="29" nillable="true" ma:displayName="Pages" ma:decimals="0" ma:description="" ma:internalName="CCMPageCount" ma:readOnly="true">
      <xsd:simpleType>
        <xsd:restriction base="dms:Number"/>
      </xsd:simpleType>
    </xsd:element>
    <xsd:element name="CCMPreviewAnnotationsTasks" ma:index="30" nillable="true" ma:displayName="Tasks" ma:decimals="0" ma:description="" ma:internalName="CCMPreviewAnnotationsTasks" ma:readOnly="true">
      <xsd:simpleType>
        <xsd:restriction base="dms:Number"/>
      </xsd:simpleType>
    </xsd:element>
    <xsd:element name="CCMCognitiveType" ma:index="31" nillable="true" ma:displayName="CognitiveType" ma:decimals="0" ma:hidden="true" ma:internalName="CCMCognitiveType" ma:readOnly="false">
      <xsd:simpleType>
        <xsd:restriction base="dms:Number"/>
      </xsd:simpleType>
    </xsd:element>
    <xsd:element name="DocumentVersion" ma:index="34" nillable="true" ma:displayName="Document version" ma:default="1.0" ma:internalName="DocumentVersion" ma:readOnly="false">
      <xsd:simpleType>
        <xsd:restriction base="dms:Text"/>
      </xsd:simpleType>
    </xsd:element>
    <xsd:element name="DocumentStatus" ma:index="35" nillable="true" ma:displayName="Document status" ma:default="01 - Planned" ma:internalName="DocumentStatus" ma:readOnly="false">
      <xsd:simpleType>
        <xsd:restriction base="dms:Choice">
          <xsd:enumeration value="01 - Planned"/>
          <xsd:enumeration value="02 - Under development"/>
          <xsd:enumeration value="03 - Completed"/>
          <xsd:enumeration value="04 - Reviewed"/>
          <xsd:enumeration value="05 - Approved"/>
          <xsd:enumeration value="80 - Cancell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234CF-FC59-4D6F-8035-467961803C79" elementFormDefault="qualified">
    <xsd:import namespace="http://schemas.microsoft.com/office/2006/documentManagement/types"/>
    <xsd:import namespace="http://schemas.microsoft.com/office/infopath/2007/PartnerControls"/>
    <xsd:element name="CustomerName" ma:index="32" nillable="true" ma:displayName="Customer" ma:hidden="true" ma:internalName="CustomerName" ma:readOnly="false">
      <xsd:simpleType>
        <xsd:restriction base="dms:Text"/>
      </xsd:simpleType>
    </xsd:element>
    <xsd:element name="ProjectName" ma:index="33" nillable="true" ma:displayName="Solution" ma:default="Datafordeleren (DAF)" ma:internalName="Project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f16c-366f-4528-851a-347c51cacf4a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DocumentStatus xmlns="http://schemas.microsoft.com/sharepoint/v3">01 - Planned</DocumentStatus>
    <CustomerName xmlns="3CE234CF-FC59-4D6F-8035-467961803C79" xsi:nil="true"/>
    <ProjectName xmlns="3CE234CF-FC59-4D6F-8035-467961803C79">Datafordeleren (DAF)</ProjectName>
    <DocumentVersion xmlns="http://schemas.microsoft.com/sharepoint/v3">1.0</DocumentVersion>
    <CCMMetadataExtractionStatus xmlns="http://schemas.microsoft.com/sharepoint/v3">CCMPageCount:Idle;CCMCommentCount:Idle</CCMMetadataExtractionStatus>
    <CCMSystemID xmlns="http://schemas.microsoft.com/sharepoint/v3">a83c9e44-5554-4fe4-9554-0ea6ec621664</CCMSystemID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SDFEDDP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VisualId xmlns="http://schemas.microsoft.com/sharepoint/v3">SDFEDDP</CCMVisualId>
    <Finalized xmlns="http://schemas.microsoft.com/sharepoint/v3">false</Finalized>
    <CCMPageCount xmlns="http://schemas.microsoft.com/sharepoint/v3">31</CCMPageCount>
    <DocID xmlns="http://schemas.microsoft.com/sharepoint/v3">7573941</DocID>
    <MailHasAttachments xmlns="http://schemas.microsoft.com/sharepoint/v3">false</MailHasAttachments>
    <CCMCommentCount xmlns="http://schemas.microsoft.com/sharepoint/v3">0</CCMCommentCou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EB0ACF-48B4-4C16-B85E-80847BAF3117}"/>
</file>

<file path=customXml/itemProps2.xml><?xml version="1.0" encoding="utf-8"?>
<ds:datastoreItem xmlns:ds="http://schemas.openxmlformats.org/officeDocument/2006/customXml" ds:itemID="{214CFF4D-CEE2-4ED6-AC8A-41B54DA24CA7}"/>
</file>

<file path=customXml/itemProps3.xml><?xml version="1.0" encoding="utf-8"?>
<ds:datastoreItem xmlns:ds="http://schemas.openxmlformats.org/officeDocument/2006/customXml" ds:itemID="{9266AD56-CE8F-48F1-BAC9-749EC3402AD0}"/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Template</Template>
  <TotalTime>1310</TotalTime>
  <Words>1398</Words>
  <Application>Microsoft Office PowerPoint</Application>
  <PresentationFormat>Widescreen</PresentationFormat>
  <Paragraphs>325</Paragraphs>
  <Slides>31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Netcompany-Offc</vt:lpstr>
      <vt:lpstr>Wingdings</vt:lpstr>
      <vt:lpstr>Netcompany-Offc (Body)</vt:lpstr>
      <vt:lpstr>Arial</vt:lpstr>
      <vt:lpstr>Calibri</vt:lpstr>
      <vt:lpstr>Netcompany 2023</vt:lpstr>
      <vt:lpstr>Worksheet</vt:lpstr>
      <vt:lpstr>Forbedring af sikkerhed og automatisering af testmiljøer</vt:lpstr>
      <vt:lpstr>PowerPoint Presentation</vt:lpstr>
      <vt:lpstr>Arbejdsgruppe for Selvbetjening – overordnet forløb</vt:lpstr>
      <vt:lpstr>Præsentationsrunde</vt:lpstr>
      <vt:lpstr>Formål med workshoppen</vt:lpstr>
      <vt:lpstr>Adgangsstyring</vt:lpstr>
      <vt:lpstr>Adgangsstyring</vt:lpstr>
      <vt:lpstr>Adgangsstyring</vt:lpstr>
      <vt:lpstr>Adgangsstyring</vt:lpstr>
      <vt:lpstr>Adgangsstyring - Dialog</vt:lpstr>
      <vt:lpstr>Brugerstyring</vt:lpstr>
      <vt:lpstr>Brugerstyring – nuværende løsning</vt:lpstr>
      <vt:lpstr>Brugerstyring – nuværende løsning</vt:lpstr>
      <vt:lpstr>Brugerstyring - vision</vt:lpstr>
      <vt:lpstr>Brugerstyring - vision</vt:lpstr>
      <vt:lpstr>Brugerstyring - vision</vt:lpstr>
      <vt:lpstr>Brugerstyring - vision</vt:lpstr>
      <vt:lpstr>Brugerstyring - vision</vt:lpstr>
      <vt:lpstr>IP whitelisting</vt:lpstr>
      <vt:lpstr>IP-Whitelisting</vt:lpstr>
      <vt:lpstr>Vision for sikkerhed</vt:lpstr>
      <vt:lpstr>IP-Whitelisting</vt:lpstr>
      <vt:lpstr>PowerPoint Presentation</vt:lpstr>
      <vt:lpstr>Testmiljøer</vt:lpstr>
      <vt:lpstr>Testmiljøer - baggrund</vt:lpstr>
      <vt:lpstr>Testmiljøer - vision</vt:lpstr>
      <vt:lpstr>Testmiljøer - Testdata</vt:lpstr>
      <vt:lpstr>Testmiljøer - Testdata</vt:lpstr>
      <vt:lpstr>Testmiljøer - Dialog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Forbedring af sikkerhed og automatisering af testmiljøer</dc:title>
  <dc:creator>Simon Stampe Leiszner</dc:creator>
  <cp:lastModifiedBy>Simon Stampe Leiszner</cp:lastModifiedBy>
  <cp:revision>1</cp:revision>
  <dcterms:created xsi:type="dcterms:W3CDTF">2023-09-29T10:40:51Z</dcterms:created>
  <dcterms:modified xsi:type="dcterms:W3CDTF">2023-10-09T07:36:10Z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www.omnidocs.com</vt:lpwstr>
  </property>
  <property fmtid="{D5CDD505-2E9C-101B-9397-08002B2CF9AE}" pid="3" name="ContentTypeId">
    <vt:lpwstr>0x010100AC085CFC53BC46CEA2EADE194AD9D482008768C306D9A65E4B8497B225D8629DA7</vt:lpwstr>
  </property>
  <property fmtid="{D5CDD505-2E9C-101B-9397-08002B2CF9AE}" pid="4" name="_dlc_DocIdItemGuid">
    <vt:lpwstr>cfcecc48-ce1b-431c-a677-b3248011004e</vt:lpwstr>
  </property>
  <property fmtid="{D5CDD505-2E9C-101B-9397-08002B2CF9AE}" pid="5" name="Publisher">
    <vt:lpwstr>Netcompany</vt:lpwstr>
  </property>
  <property fmtid="{D5CDD505-2E9C-101B-9397-08002B2CF9AE}" pid="6" name="CCMSystemID">
    <vt:lpwstr>a83c9e44-5554-4fe4-9554-0ea6ec621664</vt:lpwstr>
  </property>
  <property fmtid="{D5CDD505-2E9C-101B-9397-08002B2CF9AE}" pid="7" name="CCMIsSharedOnOneDrive">
    <vt:bool>false</vt:bool>
  </property>
  <property fmtid="{D5CDD505-2E9C-101B-9397-08002B2CF9AE}" pid="8" name="xd_Signature">
    <vt:bool>false</vt:bool>
  </property>
  <property fmtid="{D5CDD505-2E9C-101B-9397-08002B2CF9AE}" pid="9" name="CCMOneDriveID">
    <vt:lpwstr/>
  </property>
  <property fmtid="{D5CDD505-2E9C-101B-9397-08002B2CF9AE}" pid="10" name="CCMOneDriveOwnerID">
    <vt:lpwstr/>
  </property>
  <property fmtid="{D5CDD505-2E9C-101B-9397-08002B2CF9AE}" pid="11" name="CCMOneDriveItemID">
    <vt:lpwstr/>
  </property>
  <property fmtid="{D5CDD505-2E9C-101B-9397-08002B2CF9AE}" pid="12" name="CCMSystem">
    <vt:lpwstr> </vt:lpwstr>
  </property>
</Properties>
</file>